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623" kern="1200">
        <a:solidFill>
          <a:schemeClr val="tx1"/>
        </a:solidFill>
        <a:latin typeface="Arial" charset="0"/>
        <a:ea typeface="+mn-ea"/>
        <a:cs typeface="+mn-cs"/>
      </a:defRPr>
    </a:lvl1pPr>
    <a:lvl2pPr marL="679719" algn="ctr" rtl="0" fontAlgn="base">
      <a:spcBef>
        <a:spcPct val="0"/>
      </a:spcBef>
      <a:spcAft>
        <a:spcPct val="0"/>
      </a:spcAft>
      <a:defRPr sz="8623" kern="1200">
        <a:solidFill>
          <a:schemeClr val="tx1"/>
        </a:solidFill>
        <a:latin typeface="Arial" charset="0"/>
        <a:ea typeface="+mn-ea"/>
        <a:cs typeface="+mn-cs"/>
      </a:defRPr>
    </a:lvl2pPr>
    <a:lvl3pPr marL="1359438" algn="ctr" rtl="0" fontAlgn="base">
      <a:spcBef>
        <a:spcPct val="0"/>
      </a:spcBef>
      <a:spcAft>
        <a:spcPct val="0"/>
      </a:spcAft>
      <a:defRPr sz="8623" kern="1200">
        <a:solidFill>
          <a:schemeClr val="tx1"/>
        </a:solidFill>
        <a:latin typeface="Arial" charset="0"/>
        <a:ea typeface="+mn-ea"/>
        <a:cs typeface="+mn-cs"/>
      </a:defRPr>
    </a:lvl3pPr>
    <a:lvl4pPr marL="2039158" algn="ctr" rtl="0" fontAlgn="base">
      <a:spcBef>
        <a:spcPct val="0"/>
      </a:spcBef>
      <a:spcAft>
        <a:spcPct val="0"/>
      </a:spcAft>
      <a:defRPr sz="8623" kern="1200">
        <a:solidFill>
          <a:schemeClr val="tx1"/>
        </a:solidFill>
        <a:latin typeface="Arial" charset="0"/>
        <a:ea typeface="+mn-ea"/>
        <a:cs typeface="+mn-cs"/>
      </a:defRPr>
    </a:lvl4pPr>
    <a:lvl5pPr marL="2718877" algn="ctr" rtl="0" fontAlgn="base">
      <a:spcBef>
        <a:spcPct val="0"/>
      </a:spcBef>
      <a:spcAft>
        <a:spcPct val="0"/>
      </a:spcAft>
      <a:defRPr sz="8623" kern="1200">
        <a:solidFill>
          <a:schemeClr val="tx1"/>
        </a:solidFill>
        <a:latin typeface="Arial" charset="0"/>
        <a:ea typeface="+mn-ea"/>
        <a:cs typeface="+mn-cs"/>
      </a:defRPr>
    </a:lvl5pPr>
    <a:lvl6pPr marL="3398596" algn="l" defTabSz="1359438" rtl="0" eaLnBrk="1" latinLnBrk="0" hangingPunct="1">
      <a:defRPr sz="8623" kern="1200">
        <a:solidFill>
          <a:schemeClr val="tx1"/>
        </a:solidFill>
        <a:latin typeface="Arial" charset="0"/>
        <a:ea typeface="+mn-ea"/>
        <a:cs typeface="+mn-cs"/>
      </a:defRPr>
    </a:lvl6pPr>
    <a:lvl7pPr marL="4078315" algn="l" defTabSz="1359438" rtl="0" eaLnBrk="1" latinLnBrk="0" hangingPunct="1">
      <a:defRPr sz="8623" kern="1200">
        <a:solidFill>
          <a:schemeClr val="tx1"/>
        </a:solidFill>
        <a:latin typeface="Arial" charset="0"/>
        <a:ea typeface="+mn-ea"/>
        <a:cs typeface="+mn-cs"/>
      </a:defRPr>
    </a:lvl7pPr>
    <a:lvl8pPr marL="4758035" algn="l" defTabSz="1359438" rtl="0" eaLnBrk="1" latinLnBrk="0" hangingPunct="1">
      <a:defRPr sz="8623" kern="1200">
        <a:solidFill>
          <a:schemeClr val="tx1"/>
        </a:solidFill>
        <a:latin typeface="Arial" charset="0"/>
        <a:ea typeface="+mn-ea"/>
        <a:cs typeface="+mn-cs"/>
      </a:defRPr>
    </a:lvl8pPr>
    <a:lvl9pPr marL="5437754" algn="l" defTabSz="1359438" rtl="0" eaLnBrk="1" latinLnBrk="0" hangingPunct="1">
      <a:defRPr sz="8623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703421B-ADEE-4C45-9C88-D7639772C82B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414" userDrawn="1">
          <p15:clr>
            <a:srgbClr val="A4A3A4"/>
          </p15:clr>
        </p15:guide>
        <p15:guide id="2" orient="horz" pos="26927" userDrawn="1">
          <p15:clr>
            <a:srgbClr val="A4A3A4"/>
          </p15:clr>
        </p15:guide>
        <p15:guide id="3" orient="horz" pos="2863" userDrawn="1">
          <p15:clr>
            <a:srgbClr val="A4A3A4"/>
          </p15:clr>
        </p15:guide>
        <p15:guide id="4" pos="103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DDEEFF"/>
    <a:srgbClr val="6DB3FF"/>
    <a:srgbClr val="EBF5FF"/>
    <a:srgbClr val="BDDCFF"/>
    <a:srgbClr val="93C6FF"/>
    <a:srgbClr val="800000"/>
    <a:srgbClr val="003A7A"/>
    <a:srgbClr val="5DAEFF"/>
    <a:srgbClr val="75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55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2676" y="282"/>
      </p:cViewPr>
      <p:guideLst>
        <p:guide orient="horz" pos="6414"/>
        <p:guide orient="horz" pos="26927"/>
        <p:guide orient="horz" pos="2863"/>
        <p:guide pos="10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C85E7-2857-4353-9E99-E7BB784E71D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0"/>
      <dgm:spPr/>
      <dgm:t>
        <a:bodyPr/>
        <a:lstStyle/>
        <a:p>
          <a:endParaRPr lang="en-US"/>
        </a:p>
      </dgm:t>
    </dgm:pt>
    <dgm:pt modelId="{1E20BA45-3C29-4FEC-A1C7-465949D7590F}">
      <dgm:prSet phldrT="[Text]" phldr="1"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9D812E-8718-4D07-AA0B-B0F21D46672C}" type="parTrans" cxnId="{EEE2D0A6-ACFE-4885-9764-14AA1A66667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5B8A5-24BE-40FA-8A69-65492B6EBFBC}" type="sibTrans" cxnId="{EEE2D0A6-ACFE-4885-9764-14AA1A66667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E1F852-6D3A-4F8B-BC34-42A6F4B9D644}">
      <dgm:prSet phldrT="[Text]" phldr="1"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FA4A3C-8E3B-4C67-BB29-42458DAAF7E8}" type="parTrans" cxnId="{BDF0872F-4447-450A-BB27-C1C0BB11018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4C9E33-86CD-4C32-94EB-B89699E3E870}" type="sibTrans" cxnId="{BDF0872F-4447-450A-BB27-C1C0BB11018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A37A4F-3B72-4E2E-B1FA-6C1FC53D5555}">
      <dgm:prSet phldrT="[Text]" phldr="1"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2A402C-3988-4277-9CCC-9F98FB49815E}" type="parTrans" cxnId="{73F0B17A-EB81-424B-A232-FA4D903C59CB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DF9D67-5B54-4CCA-8D6C-591FBDE4BD5F}" type="sibTrans" cxnId="{73F0B17A-EB81-424B-A232-FA4D903C59CB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F82B00-DA72-42F9-AA51-06DC94016FFA}" type="pres">
      <dgm:prSet presAssocID="{134C85E7-2857-4353-9E99-E7BB784E71D3}" presName="outerComposite" presStyleCnt="0">
        <dgm:presLayoutVars>
          <dgm:chMax val="5"/>
          <dgm:dir/>
          <dgm:resizeHandles val="exact"/>
        </dgm:presLayoutVars>
      </dgm:prSet>
      <dgm:spPr/>
    </dgm:pt>
    <dgm:pt modelId="{0456B2C0-1BDF-4928-A827-E1E81C772B5B}" type="pres">
      <dgm:prSet presAssocID="{134C85E7-2857-4353-9E99-E7BB784E71D3}" presName="dummyMaxCanvas" presStyleCnt="0">
        <dgm:presLayoutVars/>
      </dgm:prSet>
      <dgm:spPr/>
    </dgm:pt>
    <dgm:pt modelId="{2FA6CA84-3BD1-48C9-A2C5-DEB3A4A9577D}" type="pres">
      <dgm:prSet presAssocID="{134C85E7-2857-4353-9E99-E7BB784E71D3}" presName="ThreeNodes_1" presStyleLbl="node1" presStyleIdx="0" presStyleCnt="3">
        <dgm:presLayoutVars>
          <dgm:bulletEnabled val="1"/>
        </dgm:presLayoutVars>
      </dgm:prSet>
      <dgm:spPr/>
    </dgm:pt>
    <dgm:pt modelId="{9441226E-B70B-4484-A3AD-815310836848}" type="pres">
      <dgm:prSet presAssocID="{134C85E7-2857-4353-9E99-E7BB784E71D3}" presName="ThreeNodes_2" presStyleLbl="node1" presStyleIdx="1" presStyleCnt="3">
        <dgm:presLayoutVars>
          <dgm:bulletEnabled val="1"/>
        </dgm:presLayoutVars>
      </dgm:prSet>
      <dgm:spPr/>
    </dgm:pt>
    <dgm:pt modelId="{35BEADFB-7515-4BC8-8AB4-7E81F7F861AE}" type="pres">
      <dgm:prSet presAssocID="{134C85E7-2857-4353-9E99-E7BB784E71D3}" presName="ThreeNodes_3" presStyleLbl="node1" presStyleIdx="2" presStyleCnt="3">
        <dgm:presLayoutVars>
          <dgm:bulletEnabled val="1"/>
        </dgm:presLayoutVars>
      </dgm:prSet>
      <dgm:spPr/>
    </dgm:pt>
    <dgm:pt modelId="{E2ADD892-6B41-47D0-8330-4D350F57AAE0}" type="pres">
      <dgm:prSet presAssocID="{134C85E7-2857-4353-9E99-E7BB784E71D3}" presName="ThreeConn_1-2" presStyleLbl="fgAccFollowNode1" presStyleIdx="0" presStyleCnt="2">
        <dgm:presLayoutVars>
          <dgm:bulletEnabled val="1"/>
        </dgm:presLayoutVars>
      </dgm:prSet>
      <dgm:spPr/>
    </dgm:pt>
    <dgm:pt modelId="{FADE3B59-1DB9-43ED-84F2-644AAEA5A8F0}" type="pres">
      <dgm:prSet presAssocID="{134C85E7-2857-4353-9E99-E7BB784E71D3}" presName="ThreeConn_2-3" presStyleLbl="fgAccFollowNode1" presStyleIdx="1" presStyleCnt="2">
        <dgm:presLayoutVars>
          <dgm:bulletEnabled val="1"/>
        </dgm:presLayoutVars>
      </dgm:prSet>
      <dgm:spPr/>
    </dgm:pt>
    <dgm:pt modelId="{2A2EE249-748B-4DB0-BBE7-4AF983C31958}" type="pres">
      <dgm:prSet presAssocID="{134C85E7-2857-4353-9E99-E7BB784E71D3}" presName="ThreeNodes_1_text" presStyleLbl="node1" presStyleIdx="2" presStyleCnt="3">
        <dgm:presLayoutVars>
          <dgm:bulletEnabled val="1"/>
        </dgm:presLayoutVars>
      </dgm:prSet>
      <dgm:spPr/>
    </dgm:pt>
    <dgm:pt modelId="{B6252541-5E5E-4342-9A5C-57693B30A353}" type="pres">
      <dgm:prSet presAssocID="{134C85E7-2857-4353-9E99-E7BB784E71D3}" presName="ThreeNodes_2_text" presStyleLbl="node1" presStyleIdx="2" presStyleCnt="3">
        <dgm:presLayoutVars>
          <dgm:bulletEnabled val="1"/>
        </dgm:presLayoutVars>
      </dgm:prSet>
      <dgm:spPr/>
    </dgm:pt>
    <dgm:pt modelId="{85E33B09-104E-4DC8-9A42-EFE254E3748F}" type="pres">
      <dgm:prSet presAssocID="{134C85E7-2857-4353-9E99-E7BB784E71D3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DF0872F-4447-450A-BB27-C1C0BB110187}" srcId="{134C85E7-2857-4353-9E99-E7BB784E71D3}" destId="{85E1F852-6D3A-4F8B-BC34-42A6F4B9D644}" srcOrd="1" destOrd="0" parTransId="{B9FA4A3C-8E3B-4C67-BB29-42458DAAF7E8}" sibTransId="{514C9E33-86CD-4C32-94EB-B89699E3E870}"/>
    <dgm:cxn modelId="{6C14B12F-6D32-48B1-8893-9307C5B4166D}" type="presOf" srcId="{134C85E7-2857-4353-9E99-E7BB784E71D3}" destId="{1DF82B00-DA72-42F9-AA51-06DC94016FFA}" srcOrd="0" destOrd="0" presId="urn:microsoft.com/office/officeart/2005/8/layout/vProcess5"/>
    <dgm:cxn modelId="{3E121A3B-0757-459F-810D-676210F33D30}" type="presOf" srcId="{85E1F852-6D3A-4F8B-BC34-42A6F4B9D644}" destId="{B6252541-5E5E-4342-9A5C-57693B30A353}" srcOrd="1" destOrd="0" presId="urn:microsoft.com/office/officeart/2005/8/layout/vProcess5"/>
    <dgm:cxn modelId="{FC77766A-0842-46BA-B711-C27D38B601ED}" type="presOf" srcId="{514C9E33-86CD-4C32-94EB-B89699E3E870}" destId="{FADE3B59-1DB9-43ED-84F2-644AAEA5A8F0}" srcOrd="0" destOrd="0" presId="urn:microsoft.com/office/officeart/2005/8/layout/vProcess5"/>
    <dgm:cxn modelId="{92519177-4C8D-48FE-884F-4B17FACCF96B}" type="presOf" srcId="{2DA37A4F-3B72-4E2E-B1FA-6C1FC53D5555}" destId="{85E33B09-104E-4DC8-9A42-EFE254E3748F}" srcOrd="1" destOrd="0" presId="urn:microsoft.com/office/officeart/2005/8/layout/vProcess5"/>
    <dgm:cxn modelId="{73F0B17A-EB81-424B-A232-FA4D903C59CB}" srcId="{134C85E7-2857-4353-9E99-E7BB784E71D3}" destId="{2DA37A4F-3B72-4E2E-B1FA-6C1FC53D5555}" srcOrd="2" destOrd="0" parTransId="{7D2A402C-3988-4277-9CCC-9F98FB49815E}" sibTransId="{46DF9D67-5B54-4CCA-8D6C-591FBDE4BD5F}"/>
    <dgm:cxn modelId="{90EFC4A3-67C1-443B-94AE-B3ACC124908C}" type="presOf" srcId="{1E20BA45-3C29-4FEC-A1C7-465949D7590F}" destId="{2A2EE249-748B-4DB0-BBE7-4AF983C31958}" srcOrd="1" destOrd="0" presId="urn:microsoft.com/office/officeart/2005/8/layout/vProcess5"/>
    <dgm:cxn modelId="{EEE2D0A6-ACFE-4885-9764-14AA1A66667E}" srcId="{134C85E7-2857-4353-9E99-E7BB784E71D3}" destId="{1E20BA45-3C29-4FEC-A1C7-465949D7590F}" srcOrd="0" destOrd="0" parTransId="{419D812E-8718-4D07-AA0B-B0F21D46672C}" sibTransId="{4265B8A5-24BE-40FA-8A69-65492B6EBFBC}"/>
    <dgm:cxn modelId="{FB8516AF-234A-422F-946E-216FDE848DA6}" type="presOf" srcId="{1E20BA45-3C29-4FEC-A1C7-465949D7590F}" destId="{2FA6CA84-3BD1-48C9-A2C5-DEB3A4A9577D}" srcOrd="0" destOrd="0" presId="urn:microsoft.com/office/officeart/2005/8/layout/vProcess5"/>
    <dgm:cxn modelId="{0664ABC2-07A0-4922-85E8-631D096C914F}" type="presOf" srcId="{2DA37A4F-3B72-4E2E-B1FA-6C1FC53D5555}" destId="{35BEADFB-7515-4BC8-8AB4-7E81F7F861AE}" srcOrd="0" destOrd="0" presId="urn:microsoft.com/office/officeart/2005/8/layout/vProcess5"/>
    <dgm:cxn modelId="{CE2E63DB-ECB5-4A87-A2D1-B2C8CFF0B0BA}" type="presOf" srcId="{85E1F852-6D3A-4F8B-BC34-42A6F4B9D644}" destId="{9441226E-B70B-4484-A3AD-815310836848}" srcOrd="0" destOrd="0" presId="urn:microsoft.com/office/officeart/2005/8/layout/vProcess5"/>
    <dgm:cxn modelId="{466C52F6-40D7-43DC-B22F-58479A50E9A2}" type="presOf" srcId="{4265B8A5-24BE-40FA-8A69-65492B6EBFBC}" destId="{E2ADD892-6B41-47D0-8330-4D350F57AAE0}" srcOrd="0" destOrd="0" presId="urn:microsoft.com/office/officeart/2005/8/layout/vProcess5"/>
    <dgm:cxn modelId="{2694C189-0F33-4060-BA8B-9541F5C998CD}" type="presParOf" srcId="{1DF82B00-DA72-42F9-AA51-06DC94016FFA}" destId="{0456B2C0-1BDF-4928-A827-E1E81C772B5B}" srcOrd="0" destOrd="0" presId="urn:microsoft.com/office/officeart/2005/8/layout/vProcess5"/>
    <dgm:cxn modelId="{54B38ED5-18E3-4270-B21F-101A0C4AA87B}" type="presParOf" srcId="{1DF82B00-DA72-42F9-AA51-06DC94016FFA}" destId="{2FA6CA84-3BD1-48C9-A2C5-DEB3A4A9577D}" srcOrd="1" destOrd="0" presId="urn:microsoft.com/office/officeart/2005/8/layout/vProcess5"/>
    <dgm:cxn modelId="{E9CD5316-2E15-484F-B4CC-7B9F5D205E92}" type="presParOf" srcId="{1DF82B00-DA72-42F9-AA51-06DC94016FFA}" destId="{9441226E-B70B-4484-A3AD-815310836848}" srcOrd="2" destOrd="0" presId="urn:microsoft.com/office/officeart/2005/8/layout/vProcess5"/>
    <dgm:cxn modelId="{831EE6C8-BEBC-48A7-8951-5103970D6A19}" type="presParOf" srcId="{1DF82B00-DA72-42F9-AA51-06DC94016FFA}" destId="{35BEADFB-7515-4BC8-8AB4-7E81F7F861AE}" srcOrd="3" destOrd="0" presId="urn:microsoft.com/office/officeart/2005/8/layout/vProcess5"/>
    <dgm:cxn modelId="{B97DDB11-35D5-49B5-8EA8-5185E7D1F459}" type="presParOf" srcId="{1DF82B00-DA72-42F9-AA51-06DC94016FFA}" destId="{E2ADD892-6B41-47D0-8330-4D350F57AAE0}" srcOrd="4" destOrd="0" presId="urn:microsoft.com/office/officeart/2005/8/layout/vProcess5"/>
    <dgm:cxn modelId="{CEECFF94-A9E6-4713-BC40-06EA8EF182FE}" type="presParOf" srcId="{1DF82B00-DA72-42F9-AA51-06DC94016FFA}" destId="{FADE3B59-1DB9-43ED-84F2-644AAEA5A8F0}" srcOrd="5" destOrd="0" presId="urn:microsoft.com/office/officeart/2005/8/layout/vProcess5"/>
    <dgm:cxn modelId="{EEDE54E2-64E6-4C13-870D-2D73E2395DE2}" type="presParOf" srcId="{1DF82B00-DA72-42F9-AA51-06DC94016FFA}" destId="{2A2EE249-748B-4DB0-BBE7-4AF983C31958}" srcOrd="6" destOrd="0" presId="urn:microsoft.com/office/officeart/2005/8/layout/vProcess5"/>
    <dgm:cxn modelId="{9EEA8752-BF34-4365-B04C-CA29F475EF11}" type="presParOf" srcId="{1DF82B00-DA72-42F9-AA51-06DC94016FFA}" destId="{B6252541-5E5E-4342-9A5C-57693B30A353}" srcOrd="7" destOrd="0" presId="urn:microsoft.com/office/officeart/2005/8/layout/vProcess5"/>
    <dgm:cxn modelId="{04B8916C-9AE8-4FB7-97B4-DCA0C2B3FA5A}" type="presParOf" srcId="{1DF82B00-DA72-42F9-AA51-06DC94016FFA}" destId="{85E33B09-104E-4DC8-9A42-EFE254E3748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463DD2-E224-41B6-8CBF-CA541F00546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65059C-2828-47B5-83DB-305B97485C04}">
      <dgm:prSet phldrT="[Text]" phldr="1"/>
      <dgm:spPr/>
      <dgm:t>
        <a:bodyPr/>
        <a:lstStyle/>
        <a:p>
          <a:endParaRPr lang="en-US"/>
        </a:p>
      </dgm:t>
    </dgm:pt>
    <dgm:pt modelId="{3C20E547-9A33-4341-95A3-F59BBD916F6E}" type="parTrans" cxnId="{E3A85EC1-1BCE-4B07-BAD0-A8B9A3EADC4B}">
      <dgm:prSet/>
      <dgm:spPr/>
      <dgm:t>
        <a:bodyPr/>
        <a:lstStyle/>
        <a:p>
          <a:endParaRPr lang="en-US"/>
        </a:p>
      </dgm:t>
    </dgm:pt>
    <dgm:pt modelId="{267A7AA0-E5B7-4991-BD16-5F2DAD5D27F5}" type="sibTrans" cxnId="{E3A85EC1-1BCE-4B07-BAD0-A8B9A3EADC4B}">
      <dgm:prSet/>
      <dgm:spPr/>
      <dgm:t>
        <a:bodyPr/>
        <a:lstStyle/>
        <a:p>
          <a:endParaRPr lang="en-US"/>
        </a:p>
      </dgm:t>
    </dgm:pt>
    <dgm:pt modelId="{44ACE248-A3A3-454C-BB07-B8D651C47EB5}">
      <dgm:prSet phldrT="[Text]" phldr="1"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</dgm:spPr>
      <dgm:t>
        <a:bodyPr/>
        <a:lstStyle/>
        <a:p>
          <a:endParaRPr lang="en-US"/>
        </a:p>
      </dgm:t>
    </dgm:pt>
    <dgm:pt modelId="{F1239030-24F5-4D2A-A6A6-D9D1F91802DD}" type="parTrans" cxnId="{A2624693-FDD8-44DB-B521-5E94B3ED0B0D}">
      <dgm:prSet/>
      <dgm:spPr/>
      <dgm:t>
        <a:bodyPr/>
        <a:lstStyle/>
        <a:p>
          <a:endParaRPr lang="en-US"/>
        </a:p>
      </dgm:t>
    </dgm:pt>
    <dgm:pt modelId="{6C0C9B22-709D-4ADA-8AA9-39D886A87789}" type="sibTrans" cxnId="{A2624693-FDD8-44DB-B521-5E94B3ED0B0D}">
      <dgm:prSet/>
      <dgm:spPr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</dgm:spPr>
      <dgm:t>
        <a:bodyPr/>
        <a:lstStyle/>
        <a:p>
          <a:endParaRPr lang="en-US"/>
        </a:p>
      </dgm:t>
    </dgm:pt>
    <dgm:pt modelId="{A0D5AD90-32CC-425D-BB92-E01CEF8C05A7}">
      <dgm:prSet phldrT="[Text]" phldr="1"/>
      <dgm:spPr/>
      <dgm:t>
        <a:bodyPr/>
        <a:lstStyle/>
        <a:p>
          <a:endParaRPr lang="en-US"/>
        </a:p>
      </dgm:t>
    </dgm:pt>
    <dgm:pt modelId="{B76E9B30-5D6B-449F-A591-B84469C97182}" type="parTrans" cxnId="{9ECA3010-5D4D-40D1-B929-7F12E2E7BE69}">
      <dgm:prSet/>
      <dgm:spPr/>
      <dgm:t>
        <a:bodyPr/>
        <a:lstStyle/>
        <a:p>
          <a:endParaRPr lang="en-US"/>
        </a:p>
      </dgm:t>
    </dgm:pt>
    <dgm:pt modelId="{3B0FDCE4-6F63-4DCE-B1AF-9849F158DE17}" type="sibTrans" cxnId="{9ECA3010-5D4D-40D1-B929-7F12E2E7BE69}">
      <dgm:prSet/>
      <dgm:spPr/>
      <dgm:t>
        <a:bodyPr/>
        <a:lstStyle/>
        <a:p>
          <a:endParaRPr lang="en-US"/>
        </a:p>
      </dgm:t>
    </dgm:pt>
    <dgm:pt modelId="{67880B14-00B2-446F-97BC-F128E1C921E6}">
      <dgm:prSet phldrT="[Text]" phldr="1"/>
      <dgm:spPr/>
      <dgm:t>
        <a:bodyPr/>
        <a:lstStyle/>
        <a:p>
          <a:endParaRPr lang="en-US"/>
        </a:p>
      </dgm:t>
    </dgm:pt>
    <dgm:pt modelId="{C343B036-0A0A-49F2-A694-7DECA300BA36}" type="parTrans" cxnId="{59221583-9411-4F8E-808F-0D7BB0B6AC91}">
      <dgm:prSet/>
      <dgm:spPr/>
      <dgm:t>
        <a:bodyPr/>
        <a:lstStyle/>
        <a:p>
          <a:endParaRPr lang="en-US"/>
        </a:p>
      </dgm:t>
    </dgm:pt>
    <dgm:pt modelId="{5FF2A72C-BCD3-47CD-A4C1-A86B33905416}" type="sibTrans" cxnId="{59221583-9411-4F8E-808F-0D7BB0B6AC91}">
      <dgm:prSet/>
      <dgm:spPr/>
      <dgm:t>
        <a:bodyPr/>
        <a:lstStyle/>
        <a:p>
          <a:endParaRPr lang="en-US"/>
        </a:p>
      </dgm:t>
    </dgm:pt>
    <dgm:pt modelId="{2854D53B-3E1E-469E-B89E-78418745E48C}">
      <dgm:prSet phldrT="[Text]" phldr="1"/>
      <dgm:spPr/>
      <dgm:t>
        <a:bodyPr/>
        <a:lstStyle/>
        <a:p>
          <a:endParaRPr lang="en-US"/>
        </a:p>
      </dgm:t>
    </dgm:pt>
    <dgm:pt modelId="{9CB260D1-8E1B-42B7-9861-0A19AC99E768}" type="parTrans" cxnId="{547FDFD9-DB35-4631-B064-8B381C770779}">
      <dgm:prSet/>
      <dgm:spPr/>
      <dgm:t>
        <a:bodyPr/>
        <a:lstStyle/>
        <a:p>
          <a:endParaRPr lang="en-US"/>
        </a:p>
      </dgm:t>
    </dgm:pt>
    <dgm:pt modelId="{772DF8EC-850F-4A3E-810C-41375DEBEEA1}" type="sibTrans" cxnId="{547FDFD9-DB35-4631-B064-8B381C770779}">
      <dgm:prSet/>
      <dgm:spPr/>
      <dgm:t>
        <a:bodyPr/>
        <a:lstStyle/>
        <a:p>
          <a:endParaRPr lang="en-US"/>
        </a:p>
      </dgm:t>
    </dgm:pt>
    <dgm:pt modelId="{F8753023-5895-42C1-A379-1D1D233EADAF}" type="pres">
      <dgm:prSet presAssocID="{6B463DD2-E224-41B6-8CBF-CA541F00546F}" presName="diagram" presStyleCnt="0">
        <dgm:presLayoutVars>
          <dgm:dir/>
          <dgm:resizeHandles val="exact"/>
        </dgm:presLayoutVars>
      </dgm:prSet>
      <dgm:spPr/>
    </dgm:pt>
    <dgm:pt modelId="{40A2E91F-475E-4C4B-8ED8-5C97D4FC82DB}" type="pres">
      <dgm:prSet presAssocID="{AB65059C-2828-47B5-83DB-305B97485C04}" presName="node" presStyleLbl="node1" presStyleIdx="0" presStyleCnt="5">
        <dgm:presLayoutVars>
          <dgm:bulletEnabled val="1"/>
        </dgm:presLayoutVars>
      </dgm:prSet>
      <dgm:spPr/>
    </dgm:pt>
    <dgm:pt modelId="{360FC6C1-C3FD-427F-8DCF-3EF1763578F2}" type="pres">
      <dgm:prSet presAssocID="{267A7AA0-E5B7-4991-BD16-5F2DAD5D27F5}" presName="sibTrans" presStyleLbl="sibTrans2D1" presStyleIdx="0" presStyleCnt="4"/>
      <dgm:spPr/>
    </dgm:pt>
    <dgm:pt modelId="{A9C27F76-BD93-4930-B27F-48B0E782FC4E}" type="pres">
      <dgm:prSet presAssocID="{267A7AA0-E5B7-4991-BD16-5F2DAD5D27F5}" presName="connectorText" presStyleLbl="sibTrans2D1" presStyleIdx="0" presStyleCnt="4"/>
      <dgm:spPr/>
    </dgm:pt>
    <dgm:pt modelId="{D11AC87E-46AA-41BC-B6EF-49DD233BEF4A}" type="pres">
      <dgm:prSet presAssocID="{44ACE248-A3A3-454C-BB07-B8D651C47EB5}" presName="node" presStyleLbl="node1" presStyleIdx="1" presStyleCnt="5">
        <dgm:presLayoutVars>
          <dgm:bulletEnabled val="1"/>
        </dgm:presLayoutVars>
      </dgm:prSet>
      <dgm:spPr/>
    </dgm:pt>
    <dgm:pt modelId="{8B01B0A1-3A0E-44B6-8ED6-AD8002F81412}" type="pres">
      <dgm:prSet presAssocID="{6C0C9B22-709D-4ADA-8AA9-39D886A87789}" presName="sibTrans" presStyleLbl="sibTrans2D1" presStyleIdx="1" presStyleCnt="4"/>
      <dgm:spPr/>
    </dgm:pt>
    <dgm:pt modelId="{3743FF5A-BADF-4FA7-849D-0BE305E39095}" type="pres">
      <dgm:prSet presAssocID="{6C0C9B22-709D-4ADA-8AA9-39D886A87789}" presName="connectorText" presStyleLbl="sibTrans2D1" presStyleIdx="1" presStyleCnt="4"/>
      <dgm:spPr/>
    </dgm:pt>
    <dgm:pt modelId="{5AAC6728-C165-4F95-9FD7-03F30F29C5F6}" type="pres">
      <dgm:prSet presAssocID="{A0D5AD90-32CC-425D-BB92-E01CEF8C05A7}" presName="node" presStyleLbl="node1" presStyleIdx="2" presStyleCnt="5">
        <dgm:presLayoutVars>
          <dgm:bulletEnabled val="1"/>
        </dgm:presLayoutVars>
      </dgm:prSet>
      <dgm:spPr/>
    </dgm:pt>
    <dgm:pt modelId="{EFA18DD7-2AC1-48C2-BA25-AD75A6507DFD}" type="pres">
      <dgm:prSet presAssocID="{3B0FDCE4-6F63-4DCE-B1AF-9849F158DE17}" presName="sibTrans" presStyleLbl="sibTrans2D1" presStyleIdx="2" presStyleCnt="4"/>
      <dgm:spPr/>
    </dgm:pt>
    <dgm:pt modelId="{46FF3AE5-B7B5-4A64-83A0-5FC2239581D1}" type="pres">
      <dgm:prSet presAssocID="{3B0FDCE4-6F63-4DCE-B1AF-9849F158DE17}" presName="connectorText" presStyleLbl="sibTrans2D1" presStyleIdx="2" presStyleCnt="4"/>
      <dgm:spPr/>
    </dgm:pt>
    <dgm:pt modelId="{D15D6010-61DF-4DAF-A36B-4602BA816873}" type="pres">
      <dgm:prSet presAssocID="{67880B14-00B2-446F-97BC-F128E1C921E6}" presName="node" presStyleLbl="node1" presStyleIdx="3" presStyleCnt="5">
        <dgm:presLayoutVars>
          <dgm:bulletEnabled val="1"/>
        </dgm:presLayoutVars>
      </dgm:prSet>
      <dgm:spPr/>
    </dgm:pt>
    <dgm:pt modelId="{722064D1-8D87-4640-BC19-F31C25A25C00}" type="pres">
      <dgm:prSet presAssocID="{5FF2A72C-BCD3-47CD-A4C1-A86B33905416}" presName="sibTrans" presStyleLbl="sibTrans2D1" presStyleIdx="3" presStyleCnt="4"/>
      <dgm:spPr/>
    </dgm:pt>
    <dgm:pt modelId="{DAB7999B-823A-43CC-BEE7-BC77C226B684}" type="pres">
      <dgm:prSet presAssocID="{5FF2A72C-BCD3-47CD-A4C1-A86B33905416}" presName="connectorText" presStyleLbl="sibTrans2D1" presStyleIdx="3" presStyleCnt="4"/>
      <dgm:spPr/>
    </dgm:pt>
    <dgm:pt modelId="{5215432F-CBE7-4B03-BEBF-033DD0C97A99}" type="pres">
      <dgm:prSet presAssocID="{2854D53B-3E1E-469E-B89E-78418745E48C}" presName="node" presStyleLbl="node1" presStyleIdx="4" presStyleCnt="5">
        <dgm:presLayoutVars>
          <dgm:bulletEnabled val="1"/>
        </dgm:presLayoutVars>
      </dgm:prSet>
      <dgm:spPr/>
    </dgm:pt>
  </dgm:ptLst>
  <dgm:cxnLst>
    <dgm:cxn modelId="{9ECA3010-5D4D-40D1-B929-7F12E2E7BE69}" srcId="{6B463DD2-E224-41B6-8CBF-CA541F00546F}" destId="{A0D5AD90-32CC-425D-BB92-E01CEF8C05A7}" srcOrd="2" destOrd="0" parTransId="{B76E9B30-5D6B-449F-A591-B84469C97182}" sibTransId="{3B0FDCE4-6F63-4DCE-B1AF-9849F158DE17}"/>
    <dgm:cxn modelId="{3EE1F419-9F8C-4505-AD1B-DC1F119B1B69}" type="presOf" srcId="{44ACE248-A3A3-454C-BB07-B8D651C47EB5}" destId="{D11AC87E-46AA-41BC-B6EF-49DD233BEF4A}" srcOrd="0" destOrd="0" presId="urn:microsoft.com/office/officeart/2005/8/layout/process5"/>
    <dgm:cxn modelId="{371A042A-82CF-465A-9692-9F47DE24DF6A}" type="presOf" srcId="{6C0C9B22-709D-4ADA-8AA9-39D886A87789}" destId="{8B01B0A1-3A0E-44B6-8ED6-AD8002F81412}" srcOrd="0" destOrd="0" presId="urn:microsoft.com/office/officeart/2005/8/layout/process5"/>
    <dgm:cxn modelId="{1C1E273A-A5BB-46C6-B46F-BB0745A82223}" type="presOf" srcId="{267A7AA0-E5B7-4991-BD16-5F2DAD5D27F5}" destId="{360FC6C1-C3FD-427F-8DCF-3EF1763578F2}" srcOrd="0" destOrd="0" presId="urn:microsoft.com/office/officeart/2005/8/layout/process5"/>
    <dgm:cxn modelId="{5800B93C-8A33-4C29-9355-1A89F1EA2028}" type="presOf" srcId="{3B0FDCE4-6F63-4DCE-B1AF-9849F158DE17}" destId="{46FF3AE5-B7B5-4A64-83A0-5FC2239581D1}" srcOrd="1" destOrd="0" presId="urn:microsoft.com/office/officeart/2005/8/layout/process5"/>
    <dgm:cxn modelId="{549BEA5E-2DDE-4B37-9116-61C26FE18149}" type="presOf" srcId="{267A7AA0-E5B7-4991-BD16-5F2DAD5D27F5}" destId="{A9C27F76-BD93-4930-B27F-48B0E782FC4E}" srcOrd="1" destOrd="0" presId="urn:microsoft.com/office/officeart/2005/8/layout/process5"/>
    <dgm:cxn modelId="{BDB7786D-C8C9-4486-A3E2-47D7C11782FE}" type="presOf" srcId="{AB65059C-2828-47B5-83DB-305B97485C04}" destId="{40A2E91F-475E-4C4B-8ED8-5C97D4FC82DB}" srcOrd="0" destOrd="0" presId="urn:microsoft.com/office/officeart/2005/8/layout/process5"/>
    <dgm:cxn modelId="{C806EB6F-3B77-418C-BCCA-00D92D4935DB}" type="presOf" srcId="{6C0C9B22-709D-4ADA-8AA9-39D886A87789}" destId="{3743FF5A-BADF-4FA7-849D-0BE305E39095}" srcOrd="1" destOrd="0" presId="urn:microsoft.com/office/officeart/2005/8/layout/process5"/>
    <dgm:cxn modelId="{49F9DA78-3AA1-4AAA-AD2E-240725229ADB}" type="presOf" srcId="{6B463DD2-E224-41B6-8CBF-CA541F00546F}" destId="{F8753023-5895-42C1-A379-1D1D233EADAF}" srcOrd="0" destOrd="0" presId="urn:microsoft.com/office/officeart/2005/8/layout/process5"/>
    <dgm:cxn modelId="{752AF67A-9A60-4F25-BB11-93EAAE21D196}" type="presOf" srcId="{A0D5AD90-32CC-425D-BB92-E01CEF8C05A7}" destId="{5AAC6728-C165-4F95-9FD7-03F30F29C5F6}" srcOrd="0" destOrd="0" presId="urn:microsoft.com/office/officeart/2005/8/layout/process5"/>
    <dgm:cxn modelId="{59221583-9411-4F8E-808F-0D7BB0B6AC91}" srcId="{6B463DD2-E224-41B6-8CBF-CA541F00546F}" destId="{67880B14-00B2-446F-97BC-F128E1C921E6}" srcOrd="3" destOrd="0" parTransId="{C343B036-0A0A-49F2-A694-7DECA300BA36}" sibTransId="{5FF2A72C-BCD3-47CD-A4C1-A86B33905416}"/>
    <dgm:cxn modelId="{D3BCB183-A697-4162-857F-97B2404E735E}" type="presOf" srcId="{3B0FDCE4-6F63-4DCE-B1AF-9849F158DE17}" destId="{EFA18DD7-2AC1-48C2-BA25-AD75A6507DFD}" srcOrd="0" destOrd="0" presId="urn:microsoft.com/office/officeart/2005/8/layout/process5"/>
    <dgm:cxn modelId="{A2624693-FDD8-44DB-B521-5E94B3ED0B0D}" srcId="{6B463DD2-E224-41B6-8CBF-CA541F00546F}" destId="{44ACE248-A3A3-454C-BB07-B8D651C47EB5}" srcOrd="1" destOrd="0" parTransId="{F1239030-24F5-4D2A-A6A6-D9D1F91802DD}" sibTransId="{6C0C9B22-709D-4ADA-8AA9-39D886A87789}"/>
    <dgm:cxn modelId="{FFFF02AA-B798-4D48-8CAD-77D4138CC77E}" type="presOf" srcId="{2854D53B-3E1E-469E-B89E-78418745E48C}" destId="{5215432F-CBE7-4B03-BEBF-033DD0C97A99}" srcOrd="0" destOrd="0" presId="urn:microsoft.com/office/officeart/2005/8/layout/process5"/>
    <dgm:cxn modelId="{E3A85EC1-1BCE-4B07-BAD0-A8B9A3EADC4B}" srcId="{6B463DD2-E224-41B6-8CBF-CA541F00546F}" destId="{AB65059C-2828-47B5-83DB-305B97485C04}" srcOrd="0" destOrd="0" parTransId="{3C20E547-9A33-4341-95A3-F59BBD916F6E}" sibTransId="{267A7AA0-E5B7-4991-BD16-5F2DAD5D27F5}"/>
    <dgm:cxn modelId="{B9C708CC-2C70-4961-A5C9-F944CCB8B7B9}" type="presOf" srcId="{5FF2A72C-BCD3-47CD-A4C1-A86B33905416}" destId="{DAB7999B-823A-43CC-BEE7-BC77C226B684}" srcOrd="1" destOrd="0" presId="urn:microsoft.com/office/officeart/2005/8/layout/process5"/>
    <dgm:cxn modelId="{547FDFD9-DB35-4631-B064-8B381C770779}" srcId="{6B463DD2-E224-41B6-8CBF-CA541F00546F}" destId="{2854D53B-3E1E-469E-B89E-78418745E48C}" srcOrd="4" destOrd="0" parTransId="{9CB260D1-8E1B-42B7-9861-0A19AC99E768}" sibTransId="{772DF8EC-850F-4A3E-810C-41375DEBEEA1}"/>
    <dgm:cxn modelId="{129B5EF3-F2AC-4FC6-BB09-34ED0BEE4527}" type="presOf" srcId="{5FF2A72C-BCD3-47CD-A4C1-A86B33905416}" destId="{722064D1-8D87-4640-BC19-F31C25A25C00}" srcOrd="0" destOrd="0" presId="urn:microsoft.com/office/officeart/2005/8/layout/process5"/>
    <dgm:cxn modelId="{D163C1FC-D698-4A3A-8C4A-F06F3F18DAAB}" type="presOf" srcId="{67880B14-00B2-446F-97BC-F128E1C921E6}" destId="{D15D6010-61DF-4DAF-A36B-4602BA816873}" srcOrd="0" destOrd="0" presId="urn:microsoft.com/office/officeart/2005/8/layout/process5"/>
    <dgm:cxn modelId="{4FED97D0-7B68-43D5-A2FB-45A16E04333F}" type="presParOf" srcId="{F8753023-5895-42C1-A379-1D1D233EADAF}" destId="{40A2E91F-475E-4C4B-8ED8-5C97D4FC82DB}" srcOrd="0" destOrd="0" presId="urn:microsoft.com/office/officeart/2005/8/layout/process5"/>
    <dgm:cxn modelId="{1CFF95AF-3F7E-4389-9E40-1FB856CDE325}" type="presParOf" srcId="{F8753023-5895-42C1-A379-1D1D233EADAF}" destId="{360FC6C1-C3FD-427F-8DCF-3EF1763578F2}" srcOrd="1" destOrd="0" presId="urn:microsoft.com/office/officeart/2005/8/layout/process5"/>
    <dgm:cxn modelId="{9DE7C1C2-2595-41ED-BA56-ECD3B95E93A6}" type="presParOf" srcId="{360FC6C1-C3FD-427F-8DCF-3EF1763578F2}" destId="{A9C27F76-BD93-4930-B27F-48B0E782FC4E}" srcOrd="0" destOrd="0" presId="urn:microsoft.com/office/officeart/2005/8/layout/process5"/>
    <dgm:cxn modelId="{E63EAAEC-32E0-405B-91B9-52043D03CECB}" type="presParOf" srcId="{F8753023-5895-42C1-A379-1D1D233EADAF}" destId="{D11AC87E-46AA-41BC-B6EF-49DD233BEF4A}" srcOrd="2" destOrd="0" presId="urn:microsoft.com/office/officeart/2005/8/layout/process5"/>
    <dgm:cxn modelId="{E92F46EA-EECC-4D7B-8632-285389DC4299}" type="presParOf" srcId="{F8753023-5895-42C1-A379-1D1D233EADAF}" destId="{8B01B0A1-3A0E-44B6-8ED6-AD8002F81412}" srcOrd="3" destOrd="0" presId="urn:microsoft.com/office/officeart/2005/8/layout/process5"/>
    <dgm:cxn modelId="{6DB4A178-90F5-41B4-AFB4-46DC568AFC3D}" type="presParOf" srcId="{8B01B0A1-3A0E-44B6-8ED6-AD8002F81412}" destId="{3743FF5A-BADF-4FA7-849D-0BE305E39095}" srcOrd="0" destOrd="0" presId="urn:microsoft.com/office/officeart/2005/8/layout/process5"/>
    <dgm:cxn modelId="{A2A8DA67-5547-44FB-91CD-1767572D0CF7}" type="presParOf" srcId="{F8753023-5895-42C1-A379-1D1D233EADAF}" destId="{5AAC6728-C165-4F95-9FD7-03F30F29C5F6}" srcOrd="4" destOrd="0" presId="urn:microsoft.com/office/officeart/2005/8/layout/process5"/>
    <dgm:cxn modelId="{7171E993-A469-4320-B5FE-AF2055A31DEC}" type="presParOf" srcId="{F8753023-5895-42C1-A379-1D1D233EADAF}" destId="{EFA18DD7-2AC1-48C2-BA25-AD75A6507DFD}" srcOrd="5" destOrd="0" presId="urn:microsoft.com/office/officeart/2005/8/layout/process5"/>
    <dgm:cxn modelId="{37DBC2DF-7B76-45F2-A6E8-420AA89CDFC3}" type="presParOf" srcId="{EFA18DD7-2AC1-48C2-BA25-AD75A6507DFD}" destId="{46FF3AE5-B7B5-4A64-83A0-5FC2239581D1}" srcOrd="0" destOrd="0" presId="urn:microsoft.com/office/officeart/2005/8/layout/process5"/>
    <dgm:cxn modelId="{25AFA87D-BD9F-4154-A724-7294DB749ECC}" type="presParOf" srcId="{F8753023-5895-42C1-A379-1D1D233EADAF}" destId="{D15D6010-61DF-4DAF-A36B-4602BA816873}" srcOrd="6" destOrd="0" presId="urn:microsoft.com/office/officeart/2005/8/layout/process5"/>
    <dgm:cxn modelId="{F540CD44-03E4-4B59-ACA1-F405D898144A}" type="presParOf" srcId="{F8753023-5895-42C1-A379-1D1D233EADAF}" destId="{722064D1-8D87-4640-BC19-F31C25A25C00}" srcOrd="7" destOrd="0" presId="urn:microsoft.com/office/officeart/2005/8/layout/process5"/>
    <dgm:cxn modelId="{A29F9677-7F36-4CAD-885D-C0A57831A574}" type="presParOf" srcId="{722064D1-8D87-4640-BC19-F31C25A25C00}" destId="{DAB7999B-823A-43CC-BEE7-BC77C226B684}" srcOrd="0" destOrd="0" presId="urn:microsoft.com/office/officeart/2005/8/layout/process5"/>
    <dgm:cxn modelId="{73CF39E8-27B4-41CE-BB77-E53D3028ACC7}" type="presParOf" srcId="{F8753023-5895-42C1-A379-1D1D233EADAF}" destId="{5215432F-CBE7-4B03-BEBF-033DD0C97A99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54C28E-2EF7-413F-A92F-0E0E119EFF00}" type="doc">
      <dgm:prSet loTypeId="urn:microsoft.com/office/officeart/2005/8/layout/matrix2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56B0B3F-0A0B-46E6-9D95-080BA2A6A5AC}">
      <dgm:prSet phldrT="[Text]" phldr="1"/>
      <dgm:spPr/>
      <dgm:t>
        <a:bodyPr/>
        <a:lstStyle/>
        <a:p>
          <a:endParaRPr lang="en-US"/>
        </a:p>
      </dgm:t>
    </dgm:pt>
    <dgm:pt modelId="{1D5A52BA-74D0-446F-947A-59DA8445F66B}" type="parTrans" cxnId="{BB258B6C-5761-4125-A4D3-EED3CB8B28D8}">
      <dgm:prSet/>
      <dgm:spPr/>
      <dgm:t>
        <a:bodyPr/>
        <a:lstStyle/>
        <a:p>
          <a:endParaRPr lang="en-US"/>
        </a:p>
      </dgm:t>
    </dgm:pt>
    <dgm:pt modelId="{C9FF34BB-6DEB-4685-83C5-EAFFB53C8EFF}" type="sibTrans" cxnId="{BB258B6C-5761-4125-A4D3-EED3CB8B28D8}">
      <dgm:prSet/>
      <dgm:spPr/>
      <dgm:t>
        <a:bodyPr/>
        <a:lstStyle/>
        <a:p>
          <a:endParaRPr lang="en-US"/>
        </a:p>
      </dgm:t>
    </dgm:pt>
    <dgm:pt modelId="{B3B1E385-EA28-42DE-B696-7BBCAE1FD94B}">
      <dgm:prSet phldrT="[Text]" phldr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n-US"/>
        </a:p>
      </dgm:t>
    </dgm:pt>
    <dgm:pt modelId="{B9AAAFCD-54D1-469C-A718-755CA1F392EA}" type="parTrans" cxnId="{680B970F-2383-4BE3-97BD-2F844A4FA5A1}">
      <dgm:prSet/>
      <dgm:spPr/>
      <dgm:t>
        <a:bodyPr/>
        <a:lstStyle/>
        <a:p>
          <a:endParaRPr lang="en-US"/>
        </a:p>
      </dgm:t>
    </dgm:pt>
    <dgm:pt modelId="{17945DDD-BEBD-4960-853B-076FDD7CA5AB}" type="sibTrans" cxnId="{680B970F-2383-4BE3-97BD-2F844A4FA5A1}">
      <dgm:prSet/>
      <dgm:spPr/>
      <dgm:t>
        <a:bodyPr/>
        <a:lstStyle/>
        <a:p>
          <a:endParaRPr lang="en-US"/>
        </a:p>
      </dgm:t>
    </dgm:pt>
    <dgm:pt modelId="{85E93B76-81EF-45CB-980D-CAC06DD20076}">
      <dgm:prSet phldrT="[Text]" phldr="1"/>
      <dgm:spPr/>
      <dgm:t>
        <a:bodyPr/>
        <a:lstStyle/>
        <a:p>
          <a:endParaRPr lang="en-US"/>
        </a:p>
      </dgm:t>
    </dgm:pt>
    <dgm:pt modelId="{A0AF4485-629B-454F-A93E-70B409E3C1BD}" type="parTrans" cxnId="{184CCB22-3ACD-4D58-B351-07D746F23732}">
      <dgm:prSet/>
      <dgm:spPr/>
      <dgm:t>
        <a:bodyPr/>
        <a:lstStyle/>
        <a:p>
          <a:endParaRPr lang="en-US"/>
        </a:p>
      </dgm:t>
    </dgm:pt>
    <dgm:pt modelId="{15156619-D3FF-45FC-B29D-96694510D369}" type="sibTrans" cxnId="{184CCB22-3ACD-4D58-B351-07D746F23732}">
      <dgm:prSet/>
      <dgm:spPr/>
      <dgm:t>
        <a:bodyPr/>
        <a:lstStyle/>
        <a:p>
          <a:endParaRPr lang="en-US"/>
        </a:p>
      </dgm:t>
    </dgm:pt>
    <dgm:pt modelId="{1389F124-186E-412B-B20F-5A100B572838}">
      <dgm:prSet phldrT="[Text]" phldr="1"/>
      <dgm:spPr/>
      <dgm:t>
        <a:bodyPr/>
        <a:lstStyle/>
        <a:p>
          <a:endParaRPr lang="en-US"/>
        </a:p>
      </dgm:t>
    </dgm:pt>
    <dgm:pt modelId="{34797BBC-F9B1-4214-8CD6-0E2B00363D3F}" type="parTrans" cxnId="{C402A467-46A2-4BD3-B047-8163BB8AFD96}">
      <dgm:prSet/>
      <dgm:spPr/>
      <dgm:t>
        <a:bodyPr/>
        <a:lstStyle/>
        <a:p>
          <a:endParaRPr lang="en-US"/>
        </a:p>
      </dgm:t>
    </dgm:pt>
    <dgm:pt modelId="{31839CDD-F41F-480D-8490-F27D204DE71A}" type="sibTrans" cxnId="{C402A467-46A2-4BD3-B047-8163BB8AFD96}">
      <dgm:prSet/>
      <dgm:spPr/>
      <dgm:t>
        <a:bodyPr/>
        <a:lstStyle/>
        <a:p>
          <a:endParaRPr lang="en-US"/>
        </a:p>
      </dgm:t>
    </dgm:pt>
    <dgm:pt modelId="{86DF984E-A3F1-4201-B629-12A5A8F59A3C}" type="pres">
      <dgm:prSet presAssocID="{0D54C28E-2EF7-413F-A92F-0E0E119EFF00}" presName="matrix" presStyleCnt="0">
        <dgm:presLayoutVars>
          <dgm:chMax val="1"/>
          <dgm:dir/>
          <dgm:resizeHandles val="exact"/>
        </dgm:presLayoutVars>
      </dgm:prSet>
      <dgm:spPr/>
    </dgm:pt>
    <dgm:pt modelId="{79847BF1-1D62-47D4-A058-DFABE23ED212}" type="pres">
      <dgm:prSet presAssocID="{0D54C28E-2EF7-413F-A92F-0E0E119EFF00}" presName="axisShape" presStyleLbl="bgShp" presStyleIdx="0" presStyleCnt="1"/>
      <dgm:spPr/>
    </dgm:pt>
    <dgm:pt modelId="{65F1D85F-AC90-472A-A948-3B4F8326A835}" type="pres">
      <dgm:prSet presAssocID="{0D54C28E-2EF7-413F-A92F-0E0E119EFF00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11B001-61F5-4B3B-AB8D-CF5D7747CB8C}" type="pres">
      <dgm:prSet presAssocID="{0D54C28E-2EF7-413F-A92F-0E0E119EFF00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66E9FB3-84F7-460E-AB81-6ED9FDBDCD17}" type="pres">
      <dgm:prSet presAssocID="{0D54C28E-2EF7-413F-A92F-0E0E119EFF00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FBE8604-7B11-4E6E-B5E2-D420C75F9D53}" type="pres">
      <dgm:prSet presAssocID="{0D54C28E-2EF7-413F-A92F-0E0E119EFF00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80B970F-2383-4BE3-97BD-2F844A4FA5A1}" srcId="{0D54C28E-2EF7-413F-A92F-0E0E119EFF00}" destId="{B3B1E385-EA28-42DE-B696-7BBCAE1FD94B}" srcOrd="1" destOrd="0" parTransId="{B9AAAFCD-54D1-469C-A718-755CA1F392EA}" sibTransId="{17945DDD-BEBD-4960-853B-076FDD7CA5AB}"/>
    <dgm:cxn modelId="{184CCB22-3ACD-4D58-B351-07D746F23732}" srcId="{0D54C28E-2EF7-413F-A92F-0E0E119EFF00}" destId="{85E93B76-81EF-45CB-980D-CAC06DD20076}" srcOrd="2" destOrd="0" parTransId="{A0AF4485-629B-454F-A93E-70B409E3C1BD}" sibTransId="{15156619-D3FF-45FC-B29D-96694510D369}"/>
    <dgm:cxn modelId="{C402A467-46A2-4BD3-B047-8163BB8AFD96}" srcId="{0D54C28E-2EF7-413F-A92F-0E0E119EFF00}" destId="{1389F124-186E-412B-B20F-5A100B572838}" srcOrd="3" destOrd="0" parTransId="{34797BBC-F9B1-4214-8CD6-0E2B00363D3F}" sibTransId="{31839CDD-F41F-480D-8490-F27D204DE71A}"/>
    <dgm:cxn modelId="{BB258B6C-5761-4125-A4D3-EED3CB8B28D8}" srcId="{0D54C28E-2EF7-413F-A92F-0E0E119EFF00}" destId="{956B0B3F-0A0B-46E6-9D95-080BA2A6A5AC}" srcOrd="0" destOrd="0" parTransId="{1D5A52BA-74D0-446F-947A-59DA8445F66B}" sibTransId="{C9FF34BB-6DEB-4685-83C5-EAFFB53C8EFF}"/>
    <dgm:cxn modelId="{ED405780-2E09-452E-BB0E-63CC496DCB85}" type="presOf" srcId="{956B0B3F-0A0B-46E6-9D95-080BA2A6A5AC}" destId="{65F1D85F-AC90-472A-A948-3B4F8326A835}" srcOrd="0" destOrd="0" presId="urn:microsoft.com/office/officeart/2005/8/layout/matrix2"/>
    <dgm:cxn modelId="{93F06E92-DE98-4D06-A780-6C8C00FD4E2F}" type="presOf" srcId="{85E93B76-81EF-45CB-980D-CAC06DD20076}" destId="{E66E9FB3-84F7-460E-AB81-6ED9FDBDCD17}" srcOrd="0" destOrd="0" presId="urn:microsoft.com/office/officeart/2005/8/layout/matrix2"/>
    <dgm:cxn modelId="{DBF940B4-8E41-4184-BE3B-91BC51AFB98D}" type="presOf" srcId="{0D54C28E-2EF7-413F-A92F-0E0E119EFF00}" destId="{86DF984E-A3F1-4201-B629-12A5A8F59A3C}" srcOrd="0" destOrd="0" presId="urn:microsoft.com/office/officeart/2005/8/layout/matrix2"/>
    <dgm:cxn modelId="{F575D7B7-6B09-43BC-B74C-C862A434BF42}" type="presOf" srcId="{1389F124-186E-412B-B20F-5A100B572838}" destId="{9FBE8604-7B11-4E6E-B5E2-D420C75F9D53}" srcOrd="0" destOrd="0" presId="urn:microsoft.com/office/officeart/2005/8/layout/matrix2"/>
    <dgm:cxn modelId="{C509B8DD-979E-47C9-A5DF-99DB03B8AD85}" type="presOf" srcId="{B3B1E385-EA28-42DE-B696-7BBCAE1FD94B}" destId="{CF11B001-61F5-4B3B-AB8D-CF5D7747CB8C}" srcOrd="0" destOrd="0" presId="urn:microsoft.com/office/officeart/2005/8/layout/matrix2"/>
    <dgm:cxn modelId="{8AFC0023-721D-4BB4-8C89-B3356382EE91}" type="presParOf" srcId="{86DF984E-A3F1-4201-B629-12A5A8F59A3C}" destId="{79847BF1-1D62-47D4-A058-DFABE23ED212}" srcOrd="0" destOrd="0" presId="urn:microsoft.com/office/officeart/2005/8/layout/matrix2"/>
    <dgm:cxn modelId="{0D2292CF-FEED-4C9A-867B-53234CE86C6F}" type="presParOf" srcId="{86DF984E-A3F1-4201-B629-12A5A8F59A3C}" destId="{65F1D85F-AC90-472A-A948-3B4F8326A835}" srcOrd="1" destOrd="0" presId="urn:microsoft.com/office/officeart/2005/8/layout/matrix2"/>
    <dgm:cxn modelId="{9CF44903-9121-46F5-A3C7-5CE3E487FEFA}" type="presParOf" srcId="{86DF984E-A3F1-4201-B629-12A5A8F59A3C}" destId="{CF11B001-61F5-4B3B-AB8D-CF5D7747CB8C}" srcOrd="2" destOrd="0" presId="urn:microsoft.com/office/officeart/2005/8/layout/matrix2"/>
    <dgm:cxn modelId="{35276E87-FC11-42B8-A7F4-FB2BC38AD260}" type="presParOf" srcId="{86DF984E-A3F1-4201-B629-12A5A8F59A3C}" destId="{E66E9FB3-84F7-460E-AB81-6ED9FDBDCD17}" srcOrd="3" destOrd="0" presId="urn:microsoft.com/office/officeart/2005/8/layout/matrix2"/>
    <dgm:cxn modelId="{1F7596ED-8ECD-4C5F-8294-890B46DAF067}" type="presParOf" srcId="{86DF984E-A3F1-4201-B629-12A5A8F59A3C}" destId="{9FBE8604-7B11-4E6E-B5E2-D420C75F9D5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6CA84-3BD1-48C9-A2C5-DEB3A4A9577D}">
      <dsp:nvSpPr>
        <dsp:cNvPr id="0" name=""/>
        <dsp:cNvSpPr/>
      </dsp:nvSpPr>
      <dsp:spPr>
        <a:xfrm>
          <a:off x="0" y="0"/>
          <a:ext cx="9531461" cy="26544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746" y="77746"/>
        <a:ext cx="6667120" cy="2498940"/>
      </dsp:txXfrm>
    </dsp:sp>
    <dsp:sp modelId="{9441226E-B70B-4484-A3AD-815310836848}">
      <dsp:nvSpPr>
        <dsp:cNvPr id="0" name=""/>
        <dsp:cNvSpPr/>
      </dsp:nvSpPr>
      <dsp:spPr>
        <a:xfrm>
          <a:off x="841011" y="3096838"/>
          <a:ext cx="9531461" cy="2654432"/>
        </a:xfrm>
        <a:prstGeom prst="roundRect">
          <a:avLst>
            <a:gd name="adj" fmla="val 10000"/>
          </a:avLst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8757" y="3174584"/>
        <a:ext cx="6809576" cy="2498940"/>
      </dsp:txXfrm>
    </dsp:sp>
    <dsp:sp modelId="{35BEADFB-7515-4BC8-8AB4-7E81F7F861AE}">
      <dsp:nvSpPr>
        <dsp:cNvPr id="0" name=""/>
        <dsp:cNvSpPr/>
      </dsp:nvSpPr>
      <dsp:spPr>
        <a:xfrm>
          <a:off x="1682022" y="6193676"/>
          <a:ext cx="9531461" cy="2654432"/>
        </a:xfrm>
        <a:prstGeom prst="roundRect">
          <a:avLst>
            <a:gd name="adj" fmla="val 10000"/>
          </a:avLst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9768" y="6271422"/>
        <a:ext cx="6809576" cy="2498940"/>
      </dsp:txXfrm>
    </dsp:sp>
    <dsp:sp modelId="{E2ADD892-6B41-47D0-8330-4D350F57AAE0}">
      <dsp:nvSpPr>
        <dsp:cNvPr id="0" name=""/>
        <dsp:cNvSpPr/>
      </dsp:nvSpPr>
      <dsp:spPr>
        <a:xfrm>
          <a:off x="7806080" y="2012944"/>
          <a:ext cx="1725381" cy="17253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94291" y="2012944"/>
        <a:ext cx="948959" cy="1298349"/>
      </dsp:txXfrm>
    </dsp:sp>
    <dsp:sp modelId="{FADE3B59-1DB9-43ED-84F2-644AAEA5A8F0}">
      <dsp:nvSpPr>
        <dsp:cNvPr id="0" name=""/>
        <dsp:cNvSpPr/>
      </dsp:nvSpPr>
      <dsp:spPr>
        <a:xfrm>
          <a:off x="8647091" y="5092086"/>
          <a:ext cx="1725381" cy="172538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3245083"/>
            <a:satOff val="-23015"/>
            <a:lumOff val="-13095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35302" y="5092086"/>
        <a:ext cx="948959" cy="12983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2E91F-475E-4C4B-8ED8-5C97D4FC82DB}">
      <dsp:nvSpPr>
        <dsp:cNvPr id="0" name=""/>
        <dsp:cNvSpPr/>
      </dsp:nvSpPr>
      <dsp:spPr>
        <a:xfrm>
          <a:off x="1748" y="1626007"/>
          <a:ext cx="3729016" cy="22374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67279" y="1691538"/>
        <a:ext cx="3597954" cy="2106347"/>
      </dsp:txXfrm>
    </dsp:sp>
    <dsp:sp modelId="{360FC6C1-C3FD-427F-8DCF-3EF1763578F2}">
      <dsp:nvSpPr>
        <dsp:cNvPr id="0" name=""/>
        <dsp:cNvSpPr/>
      </dsp:nvSpPr>
      <dsp:spPr>
        <a:xfrm>
          <a:off x="4058918" y="2282314"/>
          <a:ext cx="790551" cy="924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</dsp:txBody>
      <dsp:txXfrm>
        <a:off x="4058918" y="2467273"/>
        <a:ext cx="553386" cy="554877"/>
      </dsp:txXfrm>
    </dsp:sp>
    <dsp:sp modelId="{D11AC87E-46AA-41BC-B6EF-49DD233BEF4A}">
      <dsp:nvSpPr>
        <dsp:cNvPr id="0" name=""/>
        <dsp:cNvSpPr/>
      </dsp:nvSpPr>
      <dsp:spPr>
        <a:xfrm>
          <a:off x="5222371" y="1626007"/>
          <a:ext cx="3729016" cy="2237409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87902" y="1691538"/>
        <a:ext cx="3597954" cy="2106347"/>
      </dsp:txXfrm>
    </dsp:sp>
    <dsp:sp modelId="{8B01B0A1-3A0E-44B6-8ED6-AD8002F81412}">
      <dsp:nvSpPr>
        <dsp:cNvPr id="0" name=""/>
        <dsp:cNvSpPr/>
      </dsp:nvSpPr>
      <dsp:spPr>
        <a:xfrm rot="5400000">
          <a:off x="6691603" y="4124448"/>
          <a:ext cx="790551" cy="924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20000"/>
            <a:lumOff val="8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</dsp:txBody>
      <dsp:txXfrm rot="-5400000">
        <a:off x="6809441" y="4191570"/>
        <a:ext cx="554877" cy="553386"/>
      </dsp:txXfrm>
    </dsp:sp>
    <dsp:sp modelId="{5AAC6728-C165-4F95-9FD7-03F30F29C5F6}">
      <dsp:nvSpPr>
        <dsp:cNvPr id="0" name=""/>
        <dsp:cNvSpPr/>
      </dsp:nvSpPr>
      <dsp:spPr>
        <a:xfrm>
          <a:off x="5222371" y="5355023"/>
          <a:ext cx="3729016" cy="22374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287902" y="5420554"/>
        <a:ext cx="3597954" cy="2106347"/>
      </dsp:txXfrm>
    </dsp:sp>
    <dsp:sp modelId="{EFA18DD7-2AC1-48C2-BA25-AD75A6507DFD}">
      <dsp:nvSpPr>
        <dsp:cNvPr id="0" name=""/>
        <dsp:cNvSpPr/>
      </dsp:nvSpPr>
      <dsp:spPr>
        <a:xfrm rot="10800000">
          <a:off x="4103666" y="6011330"/>
          <a:ext cx="790551" cy="924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</dsp:txBody>
      <dsp:txXfrm rot="10800000">
        <a:off x="4340831" y="6196289"/>
        <a:ext cx="553386" cy="554877"/>
      </dsp:txXfrm>
    </dsp:sp>
    <dsp:sp modelId="{D15D6010-61DF-4DAF-A36B-4602BA816873}">
      <dsp:nvSpPr>
        <dsp:cNvPr id="0" name=""/>
        <dsp:cNvSpPr/>
      </dsp:nvSpPr>
      <dsp:spPr>
        <a:xfrm>
          <a:off x="1748" y="5355023"/>
          <a:ext cx="3729016" cy="223740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67279" y="5420554"/>
        <a:ext cx="3597954" cy="2106347"/>
      </dsp:txXfrm>
    </dsp:sp>
    <dsp:sp modelId="{722064D1-8D87-4640-BC19-F31C25A25C00}">
      <dsp:nvSpPr>
        <dsp:cNvPr id="0" name=""/>
        <dsp:cNvSpPr/>
      </dsp:nvSpPr>
      <dsp:spPr>
        <a:xfrm rot="5400000">
          <a:off x="1470981" y="7853464"/>
          <a:ext cx="790551" cy="924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</dsp:txBody>
      <dsp:txXfrm rot="-5400000">
        <a:off x="1588819" y="7920586"/>
        <a:ext cx="554877" cy="553386"/>
      </dsp:txXfrm>
    </dsp:sp>
    <dsp:sp modelId="{5215432F-CBE7-4B03-BEBF-033DD0C97A99}">
      <dsp:nvSpPr>
        <dsp:cNvPr id="0" name=""/>
        <dsp:cNvSpPr/>
      </dsp:nvSpPr>
      <dsp:spPr>
        <a:xfrm>
          <a:off x="1748" y="9084039"/>
          <a:ext cx="3729016" cy="223740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67279" y="9149570"/>
        <a:ext cx="3597954" cy="21063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847BF1-1D62-47D4-A058-DFABE23ED212}">
      <dsp:nvSpPr>
        <dsp:cNvPr id="0" name=""/>
        <dsp:cNvSpPr/>
      </dsp:nvSpPr>
      <dsp:spPr>
        <a:xfrm>
          <a:off x="1492872" y="0"/>
          <a:ext cx="6592410" cy="659241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1D85F-AC90-472A-A948-3B4F8326A835}">
      <dsp:nvSpPr>
        <dsp:cNvPr id="0" name=""/>
        <dsp:cNvSpPr/>
      </dsp:nvSpPr>
      <dsp:spPr>
        <a:xfrm>
          <a:off x="1921378" y="428506"/>
          <a:ext cx="2636964" cy="26369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/>
        </a:p>
      </dsp:txBody>
      <dsp:txXfrm>
        <a:off x="2050104" y="557232"/>
        <a:ext cx="2379512" cy="2379512"/>
      </dsp:txXfrm>
    </dsp:sp>
    <dsp:sp modelId="{CF11B001-61F5-4B3B-AB8D-CF5D7747CB8C}">
      <dsp:nvSpPr>
        <dsp:cNvPr id="0" name=""/>
        <dsp:cNvSpPr/>
      </dsp:nvSpPr>
      <dsp:spPr>
        <a:xfrm>
          <a:off x="5019811" y="428506"/>
          <a:ext cx="2636964" cy="2636964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/>
        </a:p>
      </dsp:txBody>
      <dsp:txXfrm>
        <a:off x="5148537" y="557232"/>
        <a:ext cx="2379512" cy="2379512"/>
      </dsp:txXfrm>
    </dsp:sp>
    <dsp:sp modelId="{E66E9FB3-84F7-460E-AB81-6ED9FDBDCD17}">
      <dsp:nvSpPr>
        <dsp:cNvPr id="0" name=""/>
        <dsp:cNvSpPr/>
      </dsp:nvSpPr>
      <dsp:spPr>
        <a:xfrm>
          <a:off x="1921378" y="3526939"/>
          <a:ext cx="2636964" cy="26369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/>
        </a:p>
      </dsp:txBody>
      <dsp:txXfrm>
        <a:off x="2050104" y="3655665"/>
        <a:ext cx="2379512" cy="2379512"/>
      </dsp:txXfrm>
    </dsp:sp>
    <dsp:sp modelId="{9FBE8604-7B11-4E6E-B5E2-D420C75F9D53}">
      <dsp:nvSpPr>
        <dsp:cNvPr id="0" name=""/>
        <dsp:cNvSpPr/>
      </dsp:nvSpPr>
      <dsp:spPr>
        <a:xfrm>
          <a:off x="5019811" y="3526939"/>
          <a:ext cx="2636964" cy="26369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/>
        </a:p>
      </dsp:txBody>
      <dsp:txXfrm>
        <a:off x="5148537" y="3655665"/>
        <a:ext cx="2379512" cy="2379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58988" y="692150"/>
            <a:ext cx="259873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5DA07E-465E-4553-A51E-2A5FA60BC0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654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784" kern="1200">
        <a:solidFill>
          <a:schemeClr val="tx1"/>
        </a:solidFill>
        <a:latin typeface="Arial" charset="0"/>
        <a:ea typeface="+mn-ea"/>
        <a:cs typeface="+mn-cs"/>
      </a:defRPr>
    </a:lvl1pPr>
    <a:lvl2pPr marL="679719" algn="l" rtl="0" fontAlgn="base">
      <a:spcBef>
        <a:spcPct val="30000"/>
      </a:spcBef>
      <a:spcAft>
        <a:spcPct val="0"/>
      </a:spcAft>
      <a:defRPr sz="1784" kern="1200">
        <a:solidFill>
          <a:schemeClr val="tx1"/>
        </a:solidFill>
        <a:latin typeface="Arial" charset="0"/>
        <a:ea typeface="+mn-ea"/>
        <a:cs typeface="+mn-cs"/>
      </a:defRPr>
    </a:lvl2pPr>
    <a:lvl3pPr marL="1359438" algn="l" rtl="0" fontAlgn="base">
      <a:spcBef>
        <a:spcPct val="30000"/>
      </a:spcBef>
      <a:spcAft>
        <a:spcPct val="0"/>
      </a:spcAft>
      <a:defRPr sz="1784" kern="1200">
        <a:solidFill>
          <a:schemeClr val="tx1"/>
        </a:solidFill>
        <a:latin typeface="Arial" charset="0"/>
        <a:ea typeface="+mn-ea"/>
        <a:cs typeface="+mn-cs"/>
      </a:defRPr>
    </a:lvl3pPr>
    <a:lvl4pPr marL="2039158" algn="l" rtl="0" fontAlgn="base">
      <a:spcBef>
        <a:spcPct val="30000"/>
      </a:spcBef>
      <a:spcAft>
        <a:spcPct val="0"/>
      </a:spcAft>
      <a:defRPr sz="1784" kern="1200">
        <a:solidFill>
          <a:schemeClr val="tx1"/>
        </a:solidFill>
        <a:latin typeface="Arial" charset="0"/>
        <a:ea typeface="+mn-ea"/>
        <a:cs typeface="+mn-cs"/>
      </a:defRPr>
    </a:lvl4pPr>
    <a:lvl5pPr marL="2718877" algn="l" rtl="0" fontAlgn="base">
      <a:spcBef>
        <a:spcPct val="30000"/>
      </a:spcBef>
      <a:spcAft>
        <a:spcPct val="0"/>
      </a:spcAft>
      <a:defRPr sz="1784" kern="1200">
        <a:solidFill>
          <a:schemeClr val="tx1"/>
        </a:solidFill>
        <a:latin typeface="Arial" charset="0"/>
        <a:ea typeface="+mn-ea"/>
        <a:cs typeface="+mn-cs"/>
      </a:defRPr>
    </a:lvl5pPr>
    <a:lvl6pPr marL="3398596" algn="l" defTabSz="1359438" rtl="0" eaLnBrk="1" latinLnBrk="0" hangingPunct="1">
      <a:defRPr sz="1784" kern="1200">
        <a:solidFill>
          <a:schemeClr val="tx1"/>
        </a:solidFill>
        <a:latin typeface="+mn-lt"/>
        <a:ea typeface="+mn-ea"/>
        <a:cs typeface="+mn-cs"/>
      </a:defRPr>
    </a:lvl6pPr>
    <a:lvl7pPr marL="4078315" algn="l" defTabSz="1359438" rtl="0" eaLnBrk="1" latinLnBrk="0" hangingPunct="1">
      <a:defRPr sz="1784" kern="1200">
        <a:solidFill>
          <a:schemeClr val="tx1"/>
        </a:solidFill>
        <a:latin typeface="+mn-lt"/>
        <a:ea typeface="+mn-ea"/>
        <a:cs typeface="+mn-cs"/>
      </a:defRPr>
    </a:lvl7pPr>
    <a:lvl8pPr marL="4758035" algn="l" defTabSz="1359438" rtl="0" eaLnBrk="1" latinLnBrk="0" hangingPunct="1">
      <a:defRPr sz="1784" kern="1200">
        <a:solidFill>
          <a:schemeClr val="tx1"/>
        </a:solidFill>
        <a:latin typeface="+mn-lt"/>
        <a:ea typeface="+mn-ea"/>
        <a:cs typeface="+mn-cs"/>
      </a:defRPr>
    </a:lvl8pPr>
    <a:lvl9pPr marL="5437754" algn="l" defTabSz="1359438" rtl="0" eaLnBrk="1" latinLnBrk="0" hangingPunct="1">
      <a:defRPr sz="17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5354E-EB7A-4613-837A-B85956EC7E3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58988" y="692150"/>
            <a:ext cx="2598737" cy="346551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62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7720" y="13633867"/>
            <a:ext cx="27982961" cy="94083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883" y="24871917"/>
            <a:ext cx="23042634" cy="112173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351154" indent="0" algn="ctr">
              <a:buNone/>
              <a:defRPr/>
            </a:lvl2pPr>
            <a:lvl3pPr marL="702306" indent="0" algn="ctr">
              <a:buNone/>
              <a:defRPr/>
            </a:lvl3pPr>
            <a:lvl4pPr marL="1053459" indent="0" algn="ctr">
              <a:buNone/>
              <a:defRPr/>
            </a:lvl4pPr>
            <a:lvl5pPr marL="1404611" indent="0" algn="ctr">
              <a:buNone/>
              <a:defRPr/>
            </a:lvl5pPr>
            <a:lvl6pPr marL="1755765" indent="0" algn="ctr">
              <a:buNone/>
              <a:defRPr/>
            </a:lvl6pPr>
            <a:lvl7pPr marL="2106917" indent="0" algn="ctr">
              <a:buNone/>
              <a:defRPr/>
            </a:lvl7pPr>
            <a:lvl8pPr marL="2458071" indent="0" algn="ctr">
              <a:buNone/>
              <a:defRPr/>
            </a:lvl8pPr>
            <a:lvl9pPr marL="280922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24529336" y="42221667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rgbClr val="DDEE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/>
          <p:nvPr userDrawn="1"/>
        </p:nvCxnSpPr>
        <p:spPr bwMode="auto">
          <a:xfrm>
            <a:off x="18295329" y="36381045"/>
            <a:ext cx="0" cy="7440385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 userDrawn="1"/>
        </p:nvCxnSpPr>
        <p:spPr bwMode="auto">
          <a:xfrm flipH="1">
            <a:off x="16468969" y="3869615"/>
            <a:ext cx="9773" cy="5801578"/>
          </a:xfrm>
          <a:prstGeom prst="line">
            <a:avLst/>
          </a:prstGeom>
          <a:solidFill>
            <a:schemeClr val="bg1"/>
          </a:solidFill>
          <a:ln w="7620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4357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58324"/>
            <a:ext cx="29624850" cy="731404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775" y="10241517"/>
            <a:ext cx="29624850" cy="289662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97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027" y="1758317"/>
            <a:ext cx="7405602" cy="3744940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779" y="1758317"/>
            <a:ext cx="21984692" cy="3744940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8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58324"/>
            <a:ext cx="29624850" cy="731404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775" y="10241517"/>
            <a:ext cx="29624850" cy="28966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8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9657" y="28204429"/>
            <a:ext cx="27980517" cy="8717942"/>
          </a:xfrm>
          <a:prstGeom prst="rect">
            <a:avLst/>
          </a:prstGeom>
        </p:spPr>
        <p:txBody>
          <a:bodyPr anchor="t"/>
          <a:lstStyle>
            <a:lvl1pPr algn="l">
              <a:defRPr sz="307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9657" y="18602726"/>
            <a:ext cx="27980517" cy="960170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37"/>
            </a:lvl1pPr>
            <a:lvl2pPr marL="351154" indent="0">
              <a:buNone/>
              <a:defRPr sz="1383"/>
            </a:lvl2pPr>
            <a:lvl3pPr marL="702306" indent="0">
              <a:buNone/>
              <a:defRPr sz="1229"/>
            </a:lvl3pPr>
            <a:lvl4pPr marL="1053459" indent="0">
              <a:buNone/>
              <a:defRPr sz="1076"/>
            </a:lvl4pPr>
            <a:lvl5pPr marL="1404611" indent="0">
              <a:buNone/>
              <a:defRPr sz="1076"/>
            </a:lvl5pPr>
            <a:lvl6pPr marL="1755765" indent="0">
              <a:buNone/>
              <a:defRPr sz="1076"/>
            </a:lvl6pPr>
            <a:lvl7pPr marL="2106917" indent="0">
              <a:buNone/>
              <a:defRPr sz="1076"/>
            </a:lvl7pPr>
            <a:lvl8pPr marL="2458071" indent="0">
              <a:buNone/>
              <a:defRPr sz="1076"/>
            </a:lvl8pPr>
            <a:lvl9pPr marL="2809223" indent="0">
              <a:buNone/>
              <a:defRPr sz="10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03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58324"/>
            <a:ext cx="29624850" cy="731404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779" y="10241517"/>
            <a:ext cx="14693925" cy="28966212"/>
          </a:xfrm>
          <a:prstGeom prst="rect">
            <a:avLst/>
          </a:prstGeom>
        </p:spPr>
        <p:txBody>
          <a:bodyPr/>
          <a:lstStyle>
            <a:lvl1pPr>
              <a:defRPr sz="2150"/>
            </a:lvl1pPr>
            <a:lvl2pPr>
              <a:defRPr sz="1844"/>
            </a:lvl2pPr>
            <a:lvl3pPr>
              <a:defRPr sz="1537"/>
            </a:lvl3pPr>
            <a:lvl4pPr>
              <a:defRPr sz="1383"/>
            </a:lvl4pPr>
            <a:lvl5pPr>
              <a:defRPr sz="1383"/>
            </a:lvl5pPr>
            <a:lvl6pPr>
              <a:defRPr sz="1383"/>
            </a:lvl6pPr>
            <a:lvl7pPr>
              <a:defRPr sz="1383"/>
            </a:lvl7pPr>
            <a:lvl8pPr>
              <a:defRPr sz="1383"/>
            </a:lvl8pPr>
            <a:lvl9pPr>
              <a:defRPr sz="1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75260" y="10241517"/>
            <a:ext cx="14696369" cy="28966212"/>
          </a:xfrm>
          <a:prstGeom prst="rect">
            <a:avLst/>
          </a:prstGeom>
        </p:spPr>
        <p:txBody>
          <a:bodyPr/>
          <a:lstStyle>
            <a:lvl1pPr>
              <a:defRPr sz="2150"/>
            </a:lvl1pPr>
            <a:lvl2pPr>
              <a:defRPr sz="1844"/>
            </a:lvl2pPr>
            <a:lvl3pPr>
              <a:defRPr sz="1537"/>
            </a:lvl3pPr>
            <a:lvl4pPr>
              <a:defRPr sz="1383"/>
            </a:lvl4pPr>
            <a:lvl5pPr>
              <a:defRPr sz="1383"/>
            </a:lvl5pPr>
            <a:lvl6pPr>
              <a:defRPr sz="1383"/>
            </a:lvl6pPr>
            <a:lvl7pPr>
              <a:defRPr sz="1383"/>
            </a:lvl7pPr>
            <a:lvl8pPr>
              <a:defRPr sz="1383"/>
            </a:lvl8pPr>
            <a:lvl9pPr>
              <a:defRPr sz="1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58324"/>
            <a:ext cx="29624850" cy="731404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775" y="9824946"/>
            <a:ext cx="14544885" cy="40943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4" b="1"/>
            </a:lvl1pPr>
            <a:lvl2pPr marL="351154" indent="0">
              <a:buNone/>
              <a:defRPr sz="1537" b="1"/>
            </a:lvl2pPr>
            <a:lvl3pPr marL="702306" indent="0">
              <a:buNone/>
              <a:defRPr sz="1383" b="1"/>
            </a:lvl3pPr>
            <a:lvl4pPr marL="1053459" indent="0">
              <a:buNone/>
              <a:defRPr sz="1229" b="1"/>
            </a:lvl4pPr>
            <a:lvl5pPr marL="1404611" indent="0">
              <a:buNone/>
              <a:defRPr sz="1229" b="1"/>
            </a:lvl5pPr>
            <a:lvl6pPr marL="1755765" indent="0">
              <a:buNone/>
              <a:defRPr sz="1229" b="1"/>
            </a:lvl6pPr>
            <a:lvl7pPr marL="2106917" indent="0">
              <a:buNone/>
              <a:defRPr sz="1229" b="1"/>
            </a:lvl7pPr>
            <a:lvl8pPr marL="2458071" indent="0">
              <a:buNone/>
              <a:defRPr sz="1229" b="1"/>
            </a:lvl8pPr>
            <a:lvl9pPr marL="2809223" indent="0">
              <a:buNone/>
              <a:defRPr sz="12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775" y="13919247"/>
            <a:ext cx="14544885" cy="25288475"/>
          </a:xfrm>
          <a:prstGeom prst="rect">
            <a:avLst/>
          </a:prstGeom>
        </p:spPr>
        <p:txBody>
          <a:bodyPr/>
          <a:lstStyle>
            <a:lvl1pPr>
              <a:defRPr sz="1844"/>
            </a:lvl1pPr>
            <a:lvl2pPr>
              <a:defRPr sz="1537"/>
            </a:lvl2pPr>
            <a:lvl3pPr>
              <a:defRPr sz="1383"/>
            </a:lvl3pPr>
            <a:lvl4pPr>
              <a:defRPr sz="1229"/>
            </a:lvl4pPr>
            <a:lvl5pPr>
              <a:defRPr sz="1229"/>
            </a:lvl5pPr>
            <a:lvl6pPr>
              <a:defRPr sz="1229"/>
            </a:lvl6pPr>
            <a:lvl7pPr>
              <a:defRPr sz="1229"/>
            </a:lvl7pPr>
            <a:lvl8pPr>
              <a:defRPr sz="1229"/>
            </a:lvl8pPr>
            <a:lvl9pPr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1857" y="9824946"/>
            <a:ext cx="14549772" cy="40943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44" b="1"/>
            </a:lvl1pPr>
            <a:lvl2pPr marL="351154" indent="0">
              <a:buNone/>
              <a:defRPr sz="1537" b="1"/>
            </a:lvl2pPr>
            <a:lvl3pPr marL="702306" indent="0">
              <a:buNone/>
              <a:defRPr sz="1383" b="1"/>
            </a:lvl3pPr>
            <a:lvl4pPr marL="1053459" indent="0">
              <a:buNone/>
              <a:defRPr sz="1229" b="1"/>
            </a:lvl4pPr>
            <a:lvl5pPr marL="1404611" indent="0">
              <a:buNone/>
              <a:defRPr sz="1229" b="1"/>
            </a:lvl5pPr>
            <a:lvl6pPr marL="1755765" indent="0">
              <a:buNone/>
              <a:defRPr sz="1229" b="1"/>
            </a:lvl6pPr>
            <a:lvl7pPr marL="2106917" indent="0">
              <a:buNone/>
              <a:defRPr sz="1229" b="1"/>
            </a:lvl7pPr>
            <a:lvl8pPr marL="2458071" indent="0">
              <a:buNone/>
              <a:defRPr sz="1229" b="1"/>
            </a:lvl8pPr>
            <a:lvl9pPr marL="2809223" indent="0">
              <a:buNone/>
              <a:defRPr sz="12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1857" y="13919247"/>
            <a:ext cx="14549772" cy="25288475"/>
          </a:xfrm>
          <a:prstGeom prst="rect">
            <a:avLst/>
          </a:prstGeom>
        </p:spPr>
        <p:txBody>
          <a:bodyPr/>
          <a:lstStyle>
            <a:lvl1pPr>
              <a:defRPr sz="1844"/>
            </a:lvl1pPr>
            <a:lvl2pPr>
              <a:defRPr sz="1537"/>
            </a:lvl2pPr>
            <a:lvl3pPr>
              <a:defRPr sz="1383"/>
            </a:lvl3pPr>
            <a:lvl4pPr>
              <a:defRPr sz="1229"/>
            </a:lvl4pPr>
            <a:lvl5pPr>
              <a:defRPr sz="1229"/>
            </a:lvl5pPr>
            <a:lvl6pPr>
              <a:defRPr sz="1229"/>
            </a:lvl6pPr>
            <a:lvl7pPr>
              <a:defRPr sz="1229"/>
            </a:lvl7pPr>
            <a:lvl8pPr>
              <a:defRPr sz="1229"/>
            </a:lvl8pPr>
            <a:lvl9pPr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2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58324"/>
            <a:ext cx="29624850" cy="731404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91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8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775" y="1746811"/>
            <a:ext cx="10828646" cy="7438328"/>
          </a:xfrm>
          <a:prstGeom prst="rect">
            <a:avLst/>
          </a:prstGeom>
        </p:spPr>
        <p:txBody>
          <a:bodyPr anchor="b"/>
          <a:lstStyle>
            <a:lvl1pPr algn="l">
              <a:defRPr sz="15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1237" y="1746818"/>
            <a:ext cx="18400392" cy="37460911"/>
          </a:xfrm>
          <a:prstGeom prst="rect">
            <a:avLst/>
          </a:prstGeom>
        </p:spPr>
        <p:txBody>
          <a:bodyPr/>
          <a:lstStyle>
            <a:lvl1pPr>
              <a:defRPr sz="2457"/>
            </a:lvl1pPr>
            <a:lvl2pPr>
              <a:defRPr sz="2150"/>
            </a:lvl2pPr>
            <a:lvl3pPr>
              <a:defRPr sz="1844"/>
            </a:lvl3pPr>
            <a:lvl4pPr>
              <a:defRPr sz="1537"/>
            </a:lvl4pPr>
            <a:lvl5pPr>
              <a:defRPr sz="1537"/>
            </a:lvl5pPr>
            <a:lvl6pPr>
              <a:defRPr sz="1537"/>
            </a:lvl6pPr>
            <a:lvl7pPr>
              <a:defRPr sz="1537"/>
            </a:lvl7pPr>
            <a:lvl8pPr>
              <a:defRPr sz="1537"/>
            </a:lvl8pPr>
            <a:lvl9pPr>
              <a:defRPr sz="15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775" y="9185140"/>
            <a:ext cx="10828646" cy="30022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76"/>
            </a:lvl1pPr>
            <a:lvl2pPr marL="351154" indent="0">
              <a:buNone/>
              <a:defRPr sz="922"/>
            </a:lvl2pPr>
            <a:lvl3pPr marL="702306" indent="0">
              <a:buNone/>
              <a:defRPr sz="768"/>
            </a:lvl3pPr>
            <a:lvl4pPr marL="1053459" indent="0">
              <a:buNone/>
              <a:defRPr sz="692"/>
            </a:lvl4pPr>
            <a:lvl5pPr marL="1404611" indent="0">
              <a:buNone/>
              <a:defRPr sz="692"/>
            </a:lvl5pPr>
            <a:lvl6pPr marL="1755765" indent="0">
              <a:buNone/>
              <a:defRPr sz="692"/>
            </a:lvl6pPr>
            <a:lvl7pPr marL="2106917" indent="0">
              <a:buNone/>
              <a:defRPr sz="692"/>
            </a:lvl7pPr>
            <a:lvl8pPr marL="2458071" indent="0">
              <a:buNone/>
              <a:defRPr sz="692"/>
            </a:lvl8pPr>
            <a:lvl9pPr marL="2809223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65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721" y="30724530"/>
            <a:ext cx="19751528" cy="3627106"/>
          </a:xfrm>
          <a:prstGeom prst="rect">
            <a:avLst/>
          </a:prstGeom>
        </p:spPr>
        <p:txBody>
          <a:bodyPr anchor="b"/>
          <a:lstStyle>
            <a:lvl1pPr algn="l">
              <a:defRPr sz="153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721" y="3921699"/>
            <a:ext cx="19751528" cy="263356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57"/>
            </a:lvl1pPr>
            <a:lvl2pPr marL="351154" indent="0">
              <a:buNone/>
              <a:defRPr sz="2150"/>
            </a:lvl2pPr>
            <a:lvl3pPr marL="702306" indent="0">
              <a:buNone/>
              <a:defRPr sz="1844"/>
            </a:lvl3pPr>
            <a:lvl4pPr marL="1053459" indent="0">
              <a:buNone/>
              <a:defRPr sz="1537"/>
            </a:lvl4pPr>
            <a:lvl5pPr marL="1404611" indent="0">
              <a:buNone/>
              <a:defRPr sz="1537"/>
            </a:lvl5pPr>
            <a:lvl6pPr marL="1755765" indent="0">
              <a:buNone/>
              <a:defRPr sz="1537"/>
            </a:lvl6pPr>
            <a:lvl7pPr marL="2106917" indent="0">
              <a:buNone/>
              <a:defRPr sz="1537"/>
            </a:lvl7pPr>
            <a:lvl8pPr marL="2458071" indent="0">
              <a:buNone/>
              <a:defRPr sz="1537"/>
            </a:lvl8pPr>
            <a:lvl9pPr marL="2809223" indent="0">
              <a:buNone/>
              <a:defRPr sz="153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721" y="34351642"/>
            <a:ext cx="19751528" cy="51506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76"/>
            </a:lvl1pPr>
            <a:lvl2pPr marL="351154" indent="0">
              <a:buNone/>
              <a:defRPr sz="922"/>
            </a:lvl2pPr>
            <a:lvl3pPr marL="702306" indent="0">
              <a:buNone/>
              <a:defRPr sz="768"/>
            </a:lvl3pPr>
            <a:lvl4pPr marL="1053459" indent="0">
              <a:buNone/>
              <a:defRPr sz="692"/>
            </a:lvl4pPr>
            <a:lvl5pPr marL="1404611" indent="0">
              <a:buNone/>
              <a:defRPr sz="692"/>
            </a:lvl5pPr>
            <a:lvl6pPr marL="1755765" indent="0">
              <a:buNone/>
              <a:defRPr sz="692"/>
            </a:lvl6pPr>
            <a:lvl7pPr marL="2106917" indent="0">
              <a:buNone/>
              <a:defRPr sz="692"/>
            </a:lvl7pPr>
            <a:lvl8pPr marL="2458071" indent="0">
              <a:buNone/>
              <a:defRPr sz="692"/>
            </a:lvl8pPr>
            <a:lvl9pPr marL="2809223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24529336" y="42361208"/>
            <a:ext cx="7612551" cy="1529992"/>
          </a:xfrm>
          <a:prstGeom prst="rect">
            <a:avLst/>
          </a:prstGeom>
          <a:solidFill>
            <a:srgbClr val="DDE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0238" tIns="35120" rIns="70238" bIns="351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267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55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45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megapr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" name="Object 15">
            <a:hlinkClick r:id="rId13"/>
          </p:cNvPr>
          <p:cNvGraphicFramePr>
            <a:graphicFrameLocks noChangeAspect="1"/>
          </p:cNvGraphicFramePr>
          <p:nvPr userDrawn="1"/>
        </p:nvGraphicFramePr>
        <p:xfrm>
          <a:off x="24897090" y="43226083"/>
          <a:ext cx="4165804" cy="200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4" imgW="8833104" imgH="310896" progId="">
                  <p:embed/>
                </p:oleObj>
              </mc:Choice>
              <mc:Fallback>
                <p:oleObj name="CorelDRAW" r:id="rId14" imgW="8833104" imgH="310896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8562"/>
                      <a:stretch>
                        <a:fillRect/>
                      </a:stretch>
                    </p:blipFill>
                    <p:spPr bwMode="auto">
                      <a:xfrm>
                        <a:off x="24897090" y="43226083"/>
                        <a:ext cx="4165804" cy="2002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29636241" y="43145528"/>
            <a:ext cx="1179320" cy="17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9289" tIns="29644" rIns="59289" bIns="29644">
            <a:spAutoFit/>
          </a:bodyPr>
          <a:lstStyle>
            <a:lvl1pPr algn="l" defTabSz="2952750">
              <a:defRPr>
                <a:solidFill>
                  <a:schemeClr val="tx1"/>
                </a:solidFill>
                <a:latin typeface="Arial" charset="0"/>
              </a:defRPr>
            </a:lvl1pPr>
            <a:lvl2pPr marL="385763" algn="l" defTabSz="2952750">
              <a:defRPr>
                <a:solidFill>
                  <a:schemeClr val="tx1"/>
                </a:solidFill>
                <a:latin typeface="Arial" charset="0"/>
              </a:defRPr>
            </a:lvl2pPr>
            <a:lvl3pPr marL="771525" algn="l" defTabSz="2952750">
              <a:defRPr>
                <a:solidFill>
                  <a:schemeClr val="tx1"/>
                </a:solidFill>
                <a:latin typeface="Arial" charset="0"/>
              </a:defRPr>
            </a:lvl3pPr>
            <a:lvl4pPr marL="1157288" algn="l" defTabSz="2952750">
              <a:defRPr>
                <a:solidFill>
                  <a:schemeClr val="tx1"/>
                </a:solidFill>
                <a:latin typeface="Arial" charset="0"/>
              </a:defRPr>
            </a:lvl4pPr>
            <a:lvl5pPr marL="1543050" algn="l" defTabSz="2952750">
              <a:defRPr>
                <a:solidFill>
                  <a:schemeClr val="tx1"/>
                </a:solidFill>
                <a:latin typeface="Arial" charset="0"/>
              </a:defRPr>
            </a:lvl5pPr>
            <a:lvl6pPr marL="2000250" defTabSz="2952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457450" defTabSz="2952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914650" defTabSz="2952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371850" defTabSz="2952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768">
                <a:solidFill>
                  <a:schemeClr val="bg1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+mj-lt"/>
          <a:ea typeface="+mj-ea"/>
          <a:cs typeface="+mj-cs"/>
        </a:defRPr>
      </a:lvl1pPr>
      <a:lvl2pPr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2pPr>
      <a:lvl3pPr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3pPr>
      <a:lvl4pPr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4pPr>
      <a:lvl5pPr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5pPr>
      <a:lvl6pPr marL="351154"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6pPr>
      <a:lvl7pPr marL="702306"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7pPr>
      <a:lvl8pPr marL="1053459"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8pPr>
      <a:lvl9pPr marL="1404611" algn="ctr" defTabSz="2267863" rtl="0" fontAlgn="base">
        <a:spcBef>
          <a:spcPct val="0"/>
        </a:spcBef>
        <a:spcAft>
          <a:spcPct val="0"/>
        </a:spcAft>
        <a:defRPr sz="10906">
          <a:solidFill>
            <a:schemeClr val="tx2"/>
          </a:solidFill>
          <a:latin typeface="Arial" charset="0"/>
        </a:defRPr>
      </a:lvl9pPr>
    </p:titleStyle>
    <p:bodyStyle>
      <a:lvl1pPr marL="849839" indent="-849839" algn="l" defTabSz="2267863" rtl="0" fontAlgn="base">
        <a:spcBef>
          <a:spcPct val="20000"/>
        </a:spcBef>
        <a:spcAft>
          <a:spcPct val="0"/>
        </a:spcAft>
        <a:buChar char="•"/>
        <a:defRPr sz="7988">
          <a:solidFill>
            <a:schemeClr val="tx1"/>
          </a:solidFill>
          <a:latin typeface="+mn-lt"/>
          <a:ea typeface="+mn-ea"/>
          <a:cs typeface="+mn-cs"/>
        </a:defRPr>
      </a:lvl1pPr>
      <a:lvl2pPr marL="1841115" indent="-708403" algn="l" defTabSz="2267863" rtl="0" fontAlgn="base">
        <a:spcBef>
          <a:spcPct val="20000"/>
        </a:spcBef>
        <a:spcAft>
          <a:spcPct val="0"/>
        </a:spcAft>
        <a:buChar char="–"/>
        <a:defRPr sz="6912">
          <a:solidFill>
            <a:schemeClr val="tx1"/>
          </a:solidFill>
          <a:latin typeface="+mn-lt"/>
        </a:defRPr>
      </a:lvl2pPr>
      <a:lvl3pPr marL="2833610" indent="-565747" algn="l" defTabSz="2267863" rtl="0" fontAlgn="base">
        <a:spcBef>
          <a:spcPct val="20000"/>
        </a:spcBef>
        <a:spcAft>
          <a:spcPct val="0"/>
        </a:spcAft>
        <a:buChar char="•"/>
        <a:defRPr sz="5990">
          <a:solidFill>
            <a:schemeClr val="tx1"/>
          </a:solidFill>
          <a:latin typeface="+mn-lt"/>
        </a:defRPr>
      </a:lvl3pPr>
      <a:lvl4pPr marL="3966321" indent="-565747" algn="l" defTabSz="2267863" rtl="0" fontAlgn="base">
        <a:spcBef>
          <a:spcPct val="20000"/>
        </a:spcBef>
        <a:spcAft>
          <a:spcPct val="0"/>
        </a:spcAft>
        <a:buChar char="–"/>
        <a:defRPr sz="4916">
          <a:solidFill>
            <a:schemeClr val="tx1"/>
          </a:solidFill>
          <a:latin typeface="+mn-lt"/>
        </a:defRPr>
      </a:lvl4pPr>
      <a:lvl5pPr marL="5100253" indent="-565747" algn="l" defTabSz="2267863" rtl="0" fontAlgn="base">
        <a:spcBef>
          <a:spcPct val="20000"/>
        </a:spcBef>
        <a:spcAft>
          <a:spcPct val="0"/>
        </a:spcAft>
        <a:buChar char="»"/>
        <a:defRPr sz="4916">
          <a:solidFill>
            <a:schemeClr val="tx1"/>
          </a:solidFill>
          <a:latin typeface="+mn-lt"/>
        </a:defRPr>
      </a:lvl5pPr>
      <a:lvl6pPr marL="5451405" indent="-565747" algn="l" defTabSz="2267863" rtl="0" fontAlgn="base">
        <a:spcBef>
          <a:spcPct val="20000"/>
        </a:spcBef>
        <a:spcAft>
          <a:spcPct val="0"/>
        </a:spcAft>
        <a:buChar char="»"/>
        <a:defRPr sz="4916">
          <a:solidFill>
            <a:schemeClr val="tx1"/>
          </a:solidFill>
          <a:latin typeface="+mn-lt"/>
        </a:defRPr>
      </a:lvl6pPr>
      <a:lvl7pPr marL="5802559" indent="-565747" algn="l" defTabSz="2267863" rtl="0" fontAlgn="base">
        <a:spcBef>
          <a:spcPct val="20000"/>
        </a:spcBef>
        <a:spcAft>
          <a:spcPct val="0"/>
        </a:spcAft>
        <a:buChar char="»"/>
        <a:defRPr sz="4916">
          <a:solidFill>
            <a:schemeClr val="tx1"/>
          </a:solidFill>
          <a:latin typeface="+mn-lt"/>
        </a:defRPr>
      </a:lvl7pPr>
      <a:lvl8pPr marL="6153711" indent="-565747" algn="l" defTabSz="2267863" rtl="0" fontAlgn="base">
        <a:spcBef>
          <a:spcPct val="20000"/>
        </a:spcBef>
        <a:spcAft>
          <a:spcPct val="0"/>
        </a:spcAft>
        <a:buChar char="»"/>
        <a:defRPr sz="4916">
          <a:solidFill>
            <a:schemeClr val="tx1"/>
          </a:solidFill>
          <a:latin typeface="+mn-lt"/>
        </a:defRPr>
      </a:lvl8pPr>
      <a:lvl9pPr marL="6504865" indent="-565747" algn="l" defTabSz="2267863" rtl="0" fontAlgn="base">
        <a:spcBef>
          <a:spcPct val="20000"/>
        </a:spcBef>
        <a:spcAft>
          <a:spcPct val="0"/>
        </a:spcAft>
        <a:buChar char="»"/>
        <a:defRPr sz="491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1pPr>
      <a:lvl2pPr marL="351154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2pPr>
      <a:lvl3pPr marL="702306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3pPr>
      <a:lvl4pPr marL="1053459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4pPr>
      <a:lvl5pPr marL="1404611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5pPr>
      <a:lvl6pPr marL="1755765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6pPr>
      <a:lvl7pPr marL="2106917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7pPr>
      <a:lvl8pPr marL="2458071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8pPr>
      <a:lvl9pPr marL="2809223" algn="l" defTabSz="702306" rtl="0" eaLnBrk="1" latinLnBrk="0" hangingPunct="1">
        <a:defRPr sz="1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296330" y="1508"/>
            <a:ext cx="33214739" cy="41448627"/>
            <a:chOff x="-418185" y="1038"/>
            <a:chExt cx="22061140" cy="28587144"/>
          </a:xfrm>
        </p:grpSpPr>
        <p:sp>
          <p:nvSpPr>
            <p:cNvPr id="2" name="Rectangle 1"/>
            <p:cNvSpPr/>
            <p:nvPr/>
          </p:nvSpPr>
          <p:spPr bwMode="auto">
            <a:xfrm>
              <a:off x="-221363" y="1038"/>
              <a:ext cx="21864318" cy="1957355"/>
            </a:xfrm>
            <a:prstGeom prst="rect">
              <a:avLst/>
            </a:prstGeom>
            <a:solidFill>
              <a:srgbClr val="0033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0238" tIns="35120" rIns="70238" bIns="35120" numCol="1" rtlCol="0" anchor="ctr" anchorCtr="0" compatLnSpc="1">
              <a:prstTxWarp prst="textNoShape">
                <a:avLst/>
              </a:prstTxWarp>
            </a:bodyPr>
            <a:lstStyle/>
            <a:p>
              <a:pPr defTabSz="2267863"/>
              <a:r>
                <a:rPr lang="en-US" sz="507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TITLE OF THE POSTER</a:t>
              </a:r>
            </a:p>
            <a:p>
              <a:pPr defTabSz="2267863"/>
              <a:r>
                <a:rPr lang="en-US" sz="4148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Authors Name &amp; Affiliation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9118117" y="68954"/>
              <a:ext cx="2462697" cy="18247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5531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</a:t>
              </a:r>
            </a:p>
            <a:p>
              <a:r>
                <a:rPr lang="en-US" sz="5531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Logo</a:t>
              </a:r>
            </a:p>
            <a:p>
              <a:endParaRPr lang="en-US" sz="5531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0" y="15828304"/>
              <a:ext cx="21388388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Expected Results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" y="6695045"/>
              <a:ext cx="21401086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Methodology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1904022" y="23158227"/>
              <a:ext cx="9509760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Bibliography/ References</a:t>
              </a:r>
            </a:p>
          </p:txBody>
        </p:sp>
        <p:graphicFrame>
          <p:nvGraphicFramePr>
            <p:cNvPr id="11" name="Diagram 10"/>
            <p:cNvGraphicFramePr/>
            <p:nvPr>
              <p:extLst>
                <p:ext uri="{D42A27DB-BD31-4B8C-83A1-F6EECF244321}">
                  <p14:modId xmlns:p14="http://schemas.microsoft.com/office/powerpoint/2010/main" val="839241405"/>
                </p:ext>
              </p:extLst>
            </p:nvPr>
          </p:nvGraphicFramePr>
          <p:xfrm>
            <a:off x="233749" y="16725283"/>
            <a:ext cx="7447966" cy="610254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10074031" y="11104554"/>
              <a:ext cx="7909169" cy="455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Flowcharts, Diagrams and Designs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0344401" y="19549046"/>
              <a:ext cx="8101674" cy="455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Graph, Flowcharts, Pie charts, etc.</a:t>
              </a:r>
            </a:p>
          </p:txBody>
        </p:sp>
        <p:graphicFrame>
          <p:nvGraphicFramePr>
            <p:cNvPr id="14" name="Diagram 13"/>
            <p:cNvGraphicFramePr/>
            <p:nvPr>
              <p:extLst>
                <p:ext uri="{D42A27DB-BD31-4B8C-83A1-F6EECF244321}">
                  <p14:modId xmlns:p14="http://schemas.microsoft.com/office/powerpoint/2010/main" val="1475565225"/>
                </p:ext>
              </p:extLst>
            </p:nvPr>
          </p:nvGraphicFramePr>
          <p:xfrm>
            <a:off x="583389" y="7531768"/>
            <a:ext cx="5946649" cy="892986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graphicFrame>
          <p:nvGraphicFramePr>
            <p:cNvPr id="15" name="Diagram 14"/>
            <p:cNvGraphicFramePr/>
            <p:nvPr>
              <p:extLst>
                <p:ext uri="{D42A27DB-BD31-4B8C-83A1-F6EECF244321}">
                  <p14:modId xmlns:p14="http://schemas.microsoft.com/office/powerpoint/2010/main" val="1566302594"/>
                </p:ext>
              </p:extLst>
            </p:nvPr>
          </p:nvGraphicFramePr>
          <p:xfrm>
            <a:off x="-418185" y="24041393"/>
            <a:ext cx="6361784" cy="454678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  <p:sp>
          <p:nvSpPr>
            <p:cNvPr id="115" name="TextBox 114"/>
            <p:cNvSpPr txBox="1"/>
            <p:nvPr/>
          </p:nvSpPr>
          <p:spPr>
            <a:xfrm>
              <a:off x="5369564" y="26087278"/>
              <a:ext cx="5683795" cy="455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prototypes, pictures, photos, etc.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13218826" y="26119119"/>
              <a:ext cx="8120797" cy="846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Bibliography/References in list</a:t>
              </a:r>
            </a:p>
            <a:p>
              <a:pPr algn="just"/>
              <a:endParaRPr lang="en-US" sz="3687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-2" y="23158227"/>
              <a:ext cx="11904023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Outcomes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747657" y="2102269"/>
              <a:ext cx="10698480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Objective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-25396" y="2102271"/>
              <a:ext cx="10789920" cy="536522"/>
            </a:xfrm>
            <a:prstGeom prst="rect">
              <a:avLst/>
            </a:prstGeom>
            <a:solidFill>
              <a:srgbClr val="003366"/>
            </a:solidFill>
          </p:spPr>
          <p:txBody>
            <a:bodyPr wrap="square" rtlCol="0">
              <a:spAutoFit/>
            </a:bodyPr>
            <a:lstStyle/>
            <a:p>
              <a:r>
                <a:rPr lang="en-US" sz="4455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Abstract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3389" y="3313497"/>
              <a:ext cx="7909169" cy="455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Text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251389" y="3319190"/>
              <a:ext cx="7909169" cy="4550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87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Insert Text</a:t>
              </a:r>
            </a:p>
          </p:txBody>
        </p:sp>
      </p:grpSp>
      <p:cxnSp>
        <p:nvCxnSpPr>
          <p:cNvPr id="9" name="Straight Connector 8"/>
          <p:cNvCxnSpPr/>
          <p:nvPr/>
        </p:nvCxnSpPr>
        <p:spPr bwMode="auto">
          <a:xfrm>
            <a:off x="16998792" y="3825998"/>
            <a:ext cx="0" cy="5881181"/>
          </a:xfrm>
          <a:prstGeom prst="line">
            <a:avLst/>
          </a:prstGeom>
          <a:solidFill>
            <a:schemeClr val="bg1"/>
          </a:solidFill>
          <a:ln w="19685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17864776" y="34355125"/>
            <a:ext cx="0" cy="7095009"/>
          </a:xfrm>
          <a:prstGeom prst="line">
            <a:avLst/>
          </a:prstGeom>
          <a:solidFill>
            <a:schemeClr val="bg1"/>
          </a:solidFill>
          <a:ln w="19050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AD76E95-E2D9-4361-A330-6B1D67C43FBD}"/>
              </a:ext>
            </a:extLst>
          </p:cNvPr>
          <p:cNvSpPr txBox="1"/>
          <p:nvPr/>
        </p:nvSpPr>
        <p:spPr>
          <a:xfrm>
            <a:off x="371512" y="41450134"/>
            <a:ext cx="32201857" cy="777906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r>
              <a:rPr lang="en-US" sz="445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5FDE72-DBA0-43EA-8D27-0CAB78EDD159}"/>
              </a:ext>
            </a:extLst>
          </p:cNvPr>
          <p:cNvSpPr txBox="1"/>
          <p:nvPr/>
        </p:nvSpPr>
        <p:spPr>
          <a:xfrm>
            <a:off x="14586421" y="42612466"/>
            <a:ext cx="8557389" cy="659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87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 acknowledgement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71B26A-3A0F-434E-83BA-2A03331EDD0F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5" r="3549"/>
          <a:stretch/>
        </p:blipFill>
        <p:spPr>
          <a:xfrm>
            <a:off x="9157" y="10750"/>
            <a:ext cx="2843683" cy="2852928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</TotalTime>
  <Words>59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Default Design</vt:lpstr>
      <vt:lpstr>CorelDRAW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Milan</cp:lastModifiedBy>
  <cp:revision>123</cp:revision>
  <dcterms:created xsi:type="dcterms:W3CDTF">2008-12-04T00:20:37Z</dcterms:created>
  <dcterms:modified xsi:type="dcterms:W3CDTF">2023-03-02T13:35:17Z</dcterms:modified>
</cp:coreProperties>
</file>